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6"/>
  </p:notesMasterIdLst>
  <p:sldIdLst>
    <p:sldId id="256" r:id="rId2"/>
    <p:sldId id="258" r:id="rId3"/>
    <p:sldId id="257" r:id="rId4"/>
    <p:sldId id="259" r:id="rId5"/>
    <p:sldId id="260" r:id="rId6"/>
    <p:sldId id="304" r:id="rId7"/>
    <p:sldId id="305" r:id="rId8"/>
    <p:sldId id="306" r:id="rId9"/>
    <p:sldId id="261" r:id="rId10"/>
    <p:sldId id="307" r:id="rId11"/>
    <p:sldId id="281" r:id="rId12"/>
    <p:sldId id="265" r:id="rId13"/>
    <p:sldId id="264" r:id="rId14"/>
    <p:sldId id="262" r:id="rId15"/>
    <p:sldId id="310" r:id="rId16"/>
    <p:sldId id="263" r:id="rId17"/>
    <p:sldId id="273" r:id="rId18"/>
    <p:sldId id="311" r:id="rId19"/>
    <p:sldId id="315" r:id="rId20"/>
    <p:sldId id="312" r:id="rId21"/>
    <p:sldId id="267" r:id="rId22"/>
    <p:sldId id="268" r:id="rId23"/>
    <p:sldId id="314" r:id="rId24"/>
    <p:sldId id="313" r:id="rId25"/>
  </p:sldIdLst>
  <p:sldSz cx="9144000" cy="5143500" type="screen16x9"/>
  <p:notesSz cx="6858000" cy="9144000"/>
  <p:embeddedFontLst>
    <p:embeddedFont>
      <p:font typeface="Arial Black" panose="020B0A04020102020204" pitchFamily="34" charset="0"/>
      <p:bold r:id="rId27"/>
    </p:embeddedFont>
    <p:embeddedFont>
      <p:font typeface="Barlow" panose="00000500000000000000" pitchFamily="2" charset="0"/>
      <p:regular r:id="rId28"/>
      <p:bold r:id="rId29"/>
      <p:italic r:id="rId30"/>
      <p:boldItalic r:id="rId31"/>
    </p:embeddedFont>
    <p:embeddedFont>
      <p:font typeface="Cambria Math" panose="02040503050406030204" pitchFamily="18" charset="0"/>
      <p:regular r:id="rId32"/>
    </p:embeddedFont>
    <p:embeddedFont>
      <p:font typeface="Georgia" panose="02040502050405020303" pitchFamily="18" charset="0"/>
      <p:regular r:id="rId33"/>
      <p:bold r:id="rId34"/>
      <p:italic r:id="rId35"/>
      <p:boldItalic r:id="rId36"/>
    </p:embeddedFont>
    <p:embeddedFont>
      <p:font typeface="Inter" panose="020B0604020202020204" charset="0"/>
      <p:regular r:id="rId37"/>
      <p:bold r:id="rId38"/>
    </p:embeddedFont>
    <p:embeddedFont>
      <p:font typeface="Recursive" panose="020B0604020202020204"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35EBEC-4E80-488B-9B66-19D1FCCA2137}">
  <a:tblStyle styleId="{FD35EBEC-4E80-488B-9B66-19D1FCCA21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072" autoAdjust="0"/>
  </p:normalViewPr>
  <p:slideViewPr>
    <p:cSldViewPr snapToGrid="0">
      <p:cViewPr varScale="1">
        <p:scale>
          <a:sx n="150" d="100"/>
          <a:sy n="150" d="100"/>
        </p:scale>
        <p:origin x="47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gif>
</file>

<file path=ppt/media/image10.png>
</file>

<file path=ppt/media/image11.gif>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190.png>
</file>

<file path=ppt/media/image2.png>
</file>

<file path=ppt/media/image20.png>
</file>

<file path=ppt/media/image200.png>
</file>

<file path=ppt/media/image21.gif>
</file>

<file path=ppt/media/image22.gif>
</file>

<file path=ppt/media/image3.png>
</file>

<file path=ppt/media/image4.png>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1"/>
        <p:cNvGrpSpPr/>
        <p:nvPr/>
      </p:nvGrpSpPr>
      <p:grpSpPr>
        <a:xfrm>
          <a:off x="0" y="0"/>
          <a:ext cx="0" cy="0"/>
          <a:chOff x="0" y="0"/>
          <a:chExt cx="0" cy="0"/>
        </a:xfrm>
      </p:grpSpPr>
      <p:sp>
        <p:nvSpPr>
          <p:cNvPr id="17642" name="Google Shape;1764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3" name="Google Shape;1764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46"/>
        <p:cNvGrpSpPr/>
        <p:nvPr/>
      </p:nvGrpSpPr>
      <p:grpSpPr>
        <a:xfrm>
          <a:off x="0" y="0"/>
          <a:ext cx="0" cy="0"/>
          <a:chOff x="0" y="0"/>
          <a:chExt cx="0" cy="0"/>
        </a:xfrm>
      </p:grpSpPr>
      <p:sp>
        <p:nvSpPr>
          <p:cNvPr id="17847" name="Google Shape;17847;g1c2bbaafc9e_0_2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8" name="Google Shape;17848;g1c2bbaafc9e_0_2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9"/>
        <p:cNvGrpSpPr/>
        <p:nvPr/>
      </p:nvGrpSpPr>
      <p:grpSpPr>
        <a:xfrm>
          <a:off x="0" y="0"/>
          <a:ext cx="0" cy="0"/>
          <a:chOff x="0" y="0"/>
          <a:chExt cx="0" cy="0"/>
        </a:xfrm>
      </p:grpSpPr>
      <p:sp>
        <p:nvSpPr>
          <p:cNvPr id="17930" name="Google Shape;17930;g1c6912e8433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1" name="Google Shape;17931;g1c6912e8433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205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4"/>
        <p:cNvGrpSpPr/>
        <p:nvPr/>
      </p:nvGrpSpPr>
      <p:grpSpPr>
        <a:xfrm>
          <a:off x="0" y="0"/>
          <a:ext cx="0" cy="0"/>
          <a:chOff x="0" y="0"/>
          <a:chExt cx="0" cy="0"/>
        </a:xfrm>
      </p:grpSpPr>
      <p:sp>
        <p:nvSpPr>
          <p:cNvPr id="17885" name="Google Shape;17885;g1c2bbaafc9e_0_2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6" name="Google Shape;17886;g1c2bbaafc9e_0_2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10"/>
        <p:cNvGrpSpPr/>
        <p:nvPr/>
      </p:nvGrpSpPr>
      <p:grpSpPr>
        <a:xfrm>
          <a:off x="0" y="0"/>
          <a:ext cx="0" cy="0"/>
          <a:chOff x="0" y="0"/>
          <a:chExt cx="0" cy="0"/>
        </a:xfrm>
      </p:grpSpPr>
      <p:sp>
        <p:nvSpPr>
          <p:cNvPr id="18211" name="Google Shape;18211;g1c6912e8433_0_17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12" name="Google Shape;18212;g1c6912e8433_0_17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2"/>
        <p:cNvGrpSpPr/>
        <p:nvPr/>
      </p:nvGrpSpPr>
      <p:grpSpPr>
        <a:xfrm>
          <a:off x="0" y="0"/>
          <a:ext cx="0" cy="0"/>
          <a:chOff x="0" y="0"/>
          <a:chExt cx="0" cy="0"/>
        </a:xfrm>
      </p:grpSpPr>
      <p:sp>
        <p:nvSpPr>
          <p:cNvPr id="18553" name="Google Shape;18553;g1c6912e8433_0_17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4" name="Google Shape;18554;g1c6912e8433_0_17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7955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71"/>
        <p:cNvGrpSpPr/>
        <p:nvPr/>
      </p:nvGrpSpPr>
      <p:grpSpPr>
        <a:xfrm>
          <a:off x="0" y="0"/>
          <a:ext cx="0" cy="0"/>
          <a:chOff x="0" y="0"/>
          <a:chExt cx="0" cy="0"/>
        </a:xfrm>
      </p:grpSpPr>
      <p:sp>
        <p:nvSpPr>
          <p:cNvPr id="18072" name="Google Shape;18072;g1c6912e8433_0_17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73" name="Google Shape;18073;g1c6912e8433_0_17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0"/>
        <p:cNvGrpSpPr/>
        <p:nvPr/>
      </p:nvGrpSpPr>
      <p:grpSpPr>
        <a:xfrm>
          <a:off x="0" y="0"/>
          <a:ext cx="0" cy="0"/>
          <a:chOff x="0" y="0"/>
          <a:chExt cx="0" cy="0"/>
        </a:xfrm>
      </p:grpSpPr>
      <p:sp>
        <p:nvSpPr>
          <p:cNvPr id="18101" name="Google Shape;18101;g1c6912e8433_0_17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2" name="Google Shape;18102;g1c6912e8433_0_17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0"/>
        <p:cNvGrpSpPr/>
        <p:nvPr/>
      </p:nvGrpSpPr>
      <p:grpSpPr>
        <a:xfrm>
          <a:off x="0" y="0"/>
          <a:ext cx="0" cy="0"/>
          <a:chOff x="0" y="0"/>
          <a:chExt cx="0" cy="0"/>
        </a:xfrm>
      </p:grpSpPr>
      <p:sp>
        <p:nvSpPr>
          <p:cNvPr id="18101" name="Google Shape;18101;g1c6912e8433_0_17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2" name="Google Shape;18102;g1c6912e8433_0_17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434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2"/>
        <p:cNvGrpSpPr/>
        <p:nvPr/>
      </p:nvGrpSpPr>
      <p:grpSpPr>
        <a:xfrm>
          <a:off x="0" y="0"/>
          <a:ext cx="0" cy="0"/>
          <a:chOff x="0" y="0"/>
          <a:chExt cx="0" cy="0"/>
        </a:xfrm>
      </p:grpSpPr>
      <p:sp>
        <p:nvSpPr>
          <p:cNvPr id="17733" name="Google Shape;17733;g1d5a88e4803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34" name="Google Shape;17734;g1d5a88e4803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23"/>
        <p:cNvGrpSpPr/>
        <p:nvPr/>
      </p:nvGrpSpPr>
      <p:grpSpPr>
        <a:xfrm>
          <a:off x="0" y="0"/>
          <a:ext cx="0" cy="0"/>
          <a:chOff x="0" y="0"/>
          <a:chExt cx="0" cy="0"/>
        </a:xfrm>
      </p:grpSpPr>
      <p:sp>
        <p:nvSpPr>
          <p:cNvPr id="17724" name="Google Shape;17724;g1c6912e843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5" name="Google Shape;17725;g1c6912e843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9"/>
        <p:cNvGrpSpPr/>
        <p:nvPr/>
      </p:nvGrpSpPr>
      <p:grpSpPr>
        <a:xfrm>
          <a:off x="0" y="0"/>
          <a:ext cx="0" cy="0"/>
          <a:chOff x="0" y="0"/>
          <a:chExt cx="0" cy="0"/>
        </a:xfrm>
      </p:grpSpPr>
      <p:sp>
        <p:nvSpPr>
          <p:cNvPr id="17740" name="Google Shape;17740;g1c2bbaafc9e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41" name="Google Shape;17741;g1c2bbaafc9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6"/>
        <p:cNvGrpSpPr/>
        <p:nvPr/>
      </p:nvGrpSpPr>
      <p:grpSpPr>
        <a:xfrm>
          <a:off x="0" y="0"/>
          <a:ext cx="0" cy="0"/>
          <a:chOff x="0" y="0"/>
          <a:chExt cx="0" cy="0"/>
        </a:xfrm>
      </p:grpSpPr>
      <p:sp>
        <p:nvSpPr>
          <p:cNvPr id="17757" name="Google Shape;17757;g1c2bbaafc9e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8" name="Google Shape;17758;g1c2bbaafc9e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5"/>
        <p:cNvGrpSpPr/>
        <p:nvPr/>
      </p:nvGrpSpPr>
      <p:grpSpPr>
        <a:xfrm>
          <a:off x="0" y="0"/>
          <a:ext cx="0" cy="0"/>
          <a:chOff x="0" y="0"/>
          <a:chExt cx="0" cy="0"/>
        </a:xfrm>
      </p:grpSpPr>
      <p:sp>
        <p:nvSpPr>
          <p:cNvPr id="17816" name="Google Shape;17816;g1c6912e8433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7" name="Google Shape;17817;g1c6912e843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2"/>
        <p:cNvGrpSpPr/>
        <p:nvPr/>
      </p:nvGrpSpPr>
      <p:grpSpPr>
        <a:xfrm>
          <a:off x="0" y="0"/>
          <a:ext cx="0" cy="0"/>
          <a:chOff x="0" y="0"/>
          <a:chExt cx="0" cy="0"/>
        </a:xfrm>
      </p:grpSpPr>
      <p:sp>
        <p:nvSpPr>
          <p:cNvPr id="18553" name="Google Shape;18553;g1c6912e8433_0_17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4" name="Google Shape;18554;g1c6912e8433_0_17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8"/>
        <p:cNvGrpSpPr/>
        <p:nvPr/>
      </p:nvGrpSpPr>
      <p:grpSpPr>
        <a:xfrm>
          <a:off x="0" y="0"/>
          <a:ext cx="0" cy="0"/>
          <a:chOff x="0" y="0"/>
          <a:chExt cx="0" cy="0"/>
        </a:xfrm>
      </p:grpSpPr>
      <p:sp>
        <p:nvSpPr>
          <p:cNvPr id="17949" name="Google Shape;17949;g1c6912e8433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0" name="Google Shape;17950;g1c6912e8433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9"/>
        <p:cNvGrpSpPr/>
        <p:nvPr/>
      </p:nvGrpSpPr>
      <p:grpSpPr>
        <a:xfrm>
          <a:off x="0" y="0"/>
          <a:ext cx="0" cy="0"/>
          <a:chOff x="0" y="0"/>
          <a:chExt cx="0" cy="0"/>
        </a:xfrm>
      </p:grpSpPr>
      <p:sp>
        <p:nvSpPr>
          <p:cNvPr id="17930" name="Google Shape;17930;g1c6912e8433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1" name="Google Shape;17931;g1c6912e8433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60225" y="539500"/>
            <a:ext cx="3133800" cy="32904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64750" y="3927800"/>
            <a:ext cx="3133800" cy="672900"/>
          </a:xfrm>
          <a:prstGeom prst="rect">
            <a:avLst/>
          </a:prstGeom>
          <a:gradFill>
            <a:gsLst>
              <a:gs pos="0">
                <a:srgbClr val="0FA6F2">
                  <a:alpha val="61960"/>
                </a:srgbClr>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rot="5400000">
            <a:off x="233530" y="-2153728"/>
            <a:ext cx="606149" cy="4269356"/>
            <a:chOff x="157330" y="151887"/>
            <a:chExt cx="606149" cy="4269356"/>
          </a:xfrm>
        </p:grpSpPr>
        <p:grpSp>
          <p:nvGrpSpPr>
            <p:cNvPr id="12" name="Google Shape;12;p2"/>
            <p:cNvGrpSpPr/>
            <p:nvPr/>
          </p:nvGrpSpPr>
          <p:grpSpPr>
            <a:xfrm>
              <a:off x="157330" y="151887"/>
              <a:ext cx="606149" cy="40103"/>
              <a:chOff x="157325" y="384725"/>
              <a:chExt cx="743650" cy="49200"/>
            </a:xfrm>
          </p:grpSpPr>
          <p:sp>
            <p:nvSpPr>
              <p:cNvPr id="13" name="Google Shape;1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157330" y="335768"/>
              <a:ext cx="606149" cy="40103"/>
              <a:chOff x="157325" y="384725"/>
              <a:chExt cx="743650" cy="49200"/>
            </a:xfrm>
          </p:grpSpPr>
          <p:sp>
            <p:nvSpPr>
              <p:cNvPr id="19" name="Google Shape;1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157330" y="519649"/>
              <a:ext cx="606149" cy="40103"/>
              <a:chOff x="157325" y="384725"/>
              <a:chExt cx="743650" cy="49200"/>
            </a:xfrm>
          </p:grpSpPr>
          <p:sp>
            <p:nvSpPr>
              <p:cNvPr id="25" name="Google Shape;2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57330" y="703529"/>
              <a:ext cx="606149" cy="40103"/>
              <a:chOff x="157325" y="384725"/>
              <a:chExt cx="743650" cy="49200"/>
            </a:xfrm>
          </p:grpSpPr>
          <p:sp>
            <p:nvSpPr>
              <p:cNvPr id="31" name="Google Shape;3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157330" y="887410"/>
              <a:ext cx="606149" cy="40103"/>
              <a:chOff x="157325" y="384725"/>
              <a:chExt cx="743650" cy="49200"/>
            </a:xfrm>
          </p:grpSpPr>
          <p:sp>
            <p:nvSpPr>
              <p:cNvPr id="37" name="Google Shape;3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157330" y="1071290"/>
              <a:ext cx="606149" cy="40103"/>
              <a:chOff x="157325" y="384725"/>
              <a:chExt cx="743650" cy="49200"/>
            </a:xfrm>
          </p:grpSpPr>
          <p:sp>
            <p:nvSpPr>
              <p:cNvPr id="43" name="Google Shape;4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a:off x="157330" y="1255171"/>
              <a:ext cx="606149" cy="40103"/>
              <a:chOff x="157325" y="384725"/>
              <a:chExt cx="743650" cy="49200"/>
            </a:xfrm>
          </p:grpSpPr>
          <p:sp>
            <p:nvSpPr>
              <p:cNvPr id="49" name="Google Shape;4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a:off x="157330" y="1439051"/>
              <a:ext cx="606149" cy="40103"/>
              <a:chOff x="157325" y="384725"/>
              <a:chExt cx="743650" cy="49200"/>
            </a:xfrm>
          </p:grpSpPr>
          <p:sp>
            <p:nvSpPr>
              <p:cNvPr id="55" name="Google Shape;5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157330" y="1806812"/>
              <a:ext cx="606149" cy="40103"/>
              <a:chOff x="157325" y="384725"/>
              <a:chExt cx="743650" cy="49200"/>
            </a:xfrm>
          </p:grpSpPr>
          <p:sp>
            <p:nvSpPr>
              <p:cNvPr id="61" name="Google Shape;6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2"/>
            <p:cNvGrpSpPr/>
            <p:nvPr/>
          </p:nvGrpSpPr>
          <p:grpSpPr>
            <a:xfrm>
              <a:off x="157330" y="1622932"/>
              <a:ext cx="606149" cy="40103"/>
              <a:chOff x="157325" y="384725"/>
              <a:chExt cx="743650" cy="49200"/>
            </a:xfrm>
          </p:grpSpPr>
          <p:sp>
            <p:nvSpPr>
              <p:cNvPr id="67" name="Google Shape;6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157330" y="1990693"/>
              <a:ext cx="606149" cy="40103"/>
              <a:chOff x="157325" y="384725"/>
              <a:chExt cx="743650" cy="49200"/>
            </a:xfrm>
          </p:grpSpPr>
          <p:sp>
            <p:nvSpPr>
              <p:cNvPr id="73" name="Google Shape;7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2"/>
            <p:cNvGrpSpPr/>
            <p:nvPr/>
          </p:nvGrpSpPr>
          <p:grpSpPr>
            <a:xfrm>
              <a:off x="157330" y="2174574"/>
              <a:ext cx="606149" cy="40103"/>
              <a:chOff x="157325" y="384725"/>
              <a:chExt cx="743650" cy="49200"/>
            </a:xfrm>
          </p:grpSpPr>
          <p:sp>
            <p:nvSpPr>
              <p:cNvPr id="79" name="Google Shape;7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2"/>
            <p:cNvGrpSpPr/>
            <p:nvPr/>
          </p:nvGrpSpPr>
          <p:grpSpPr>
            <a:xfrm>
              <a:off x="157330" y="2358454"/>
              <a:ext cx="606149" cy="40103"/>
              <a:chOff x="157325" y="384725"/>
              <a:chExt cx="743650" cy="49200"/>
            </a:xfrm>
          </p:grpSpPr>
          <p:sp>
            <p:nvSpPr>
              <p:cNvPr id="85" name="Google Shape;8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2"/>
            <p:cNvGrpSpPr/>
            <p:nvPr/>
          </p:nvGrpSpPr>
          <p:grpSpPr>
            <a:xfrm>
              <a:off x="157330" y="2542335"/>
              <a:ext cx="606149" cy="40103"/>
              <a:chOff x="157325" y="384725"/>
              <a:chExt cx="743650" cy="49200"/>
            </a:xfrm>
          </p:grpSpPr>
          <p:sp>
            <p:nvSpPr>
              <p:cNvPr id="91" name="Google Shape;9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2"/>
            <p:cNvGrpSpPr/>
            <p:nvPr/>
          </p:nvGrpSpPr>
          <p:grpSpPr>
            <a:xfrm>
              <a:off x="157330" y="2726215"/>
              <a:ext cx="606149" cy="40103"/>
              <a:chOff x="157325" y="384725"/>
              <a:chExt cx="743650" cy="49200"/>
            </a:xfrm>
          </p:grpSpPr>
          <p:sp>
            <p:nvSpPr>
              <p:cNvPr id="97" name="Google Shape;9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2"/>
            <p:cNvGrpSpPr/>
            <p:nvPr/>
          </p:nvGrpSpPr>
          <p:grpSpPr>
            <a:xfrm>
              <a:off x="157330" y="2910096"/>
              <a:ext cx="606149" cy="40103"/>
              <a:chOff x="157325" y="384725"/>
              <a:chExt cx="743650" cy="49200"/>
            </a:xfrm>
          </p:grpSpPr>
          <p:sp>
            <p:nvSpPr>
              <p:cNvPr id="103" name="Google Shape;10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2"/>
            <p:cNvGrpSpPr/>
            <p:nvPr/>
          </p:nvGrpSpPr>
          <p:grpSpPr>
            <a:xfrm>
              <a:off x="157330" y="3093976"/>
              <a:ext cx="606149" cy="40103"/>
              <a:chOff x="157325" y="384725"/>
              <a:chExt cx="743650" cy="49200"/>
            </a:xfrm>
          </p:grpSpPr>
          <p:sp>
            <p:nvSpPr>
              <p:cNvPr id="109" name="Google Shape;10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2"/>
            <p:cNvGrpSpPr/>
            <p:nvPr/>
          </p:nvGrpSpPr>
          <p:grpSpPr>
            <a:xfrm>
              <a:off x="157330" y="3277857"/>
              <a:ext cx="606149" cy="40103"/>
              <a:chOff x="157325" y="384725"/>
              <a:chExt cx="743650" cy="49200"/>
            </a:xfrm>
          </p:grpSpPr>
          <p:sp>
            <p:nvSpPr>
              <p:cNvPr id="115" name="Google Shape;11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2"/>
            <p:cNvGrpSpPr/>
            <p:nvPr/>
          </p:nvGrpSpPr>
          <p:grpSpPr>
            <a:xfrm>
              <a:off x="157330" y="3461737"/>
              <a:ext cx="606149" cy="40103"/>
              <a:chOff x="157325" y="384725"/>
              <a:chExt cx="743650" cy="49200"/>
            </a:xfrm>
          </p:grpSpPr>
          <p:sp>
            <p:nvSpPr>
              <p:cNvPr id="121" name="Google Shape;12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2"/>
            <p:cNvGrpSpPr/>
            <p:nvPr/>
          </p:nvGrpSpPr>
          <p:grpSpPr>
            <a:xfrm>
              <a:off x="157330" y="3645618"/>
              <a:ext cx="606149" cy="40103"/>
              <a:chOff x="157325" y="384725"/>
              <a:chExt cx="743650" cy="49200"/>
            </a:xfrm>
          </p:grpSpPr>
          <p:sp>
            <p:nvSpPr>
              <p:cNvPr id="127" name="Google Shape;12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2"/>
            <p:cNvGrpSpPr/>
            <p:nvPr/>
          </p:nvGrpSpPr>
          <p:grpSpPr>
            <a:xfrm>
              <a:off x="157330" y="4013379"/>
              <a:ext cx="606149" cy="40103"/>
              <a:chOff x="157325" y="384725"/>
              <a:chExt cx="743650" cy="49200"/>
            </a:xfrm>
          </p:grpSpPr>
          <p:sp>
            <p:nvSpPr>
              <p:cNvPr id="133" name="Google Shape;13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2"/>
            <p:cNvGrpSpPr/>
            <p:nvPr/>
          </p:nvGrpSpPr>
          <p:grpSpPr>
            <a:xfrm>
              <a:off x="157330" y="3829499"/>
              <a:ext cx="606149" cy="40103"/>
              <a:chOff x="157325" y="384725"/>
              <a:chExt cx="743650" cy="49200"/>
            </a:xfrm>
          </p:grpSpPr>
          <p:sp>
            <p:nvSpPr>
              <p:cNvPr id="139" name="Google Shape;13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2"/>
            <p:cNvGrpSpPr/>
            <p:nvPr/>
          </p:nvGrpSpPr>
          <p:grpSpPr>
            <a:xfrm>
              <a:off x="157330" y="4197260"/>
              <a:ext cx="606149" cy="40103"/>
              <a:chOff x="157325" y="384725"/>
              <a:chExt cx="743650" cy="49200"/>
            </a:xfrm>
          </p:grpSpPr>
          <p:sp>
            <p:nvSpPr>
              <p:cNvPr id="145" name="Google Shape;14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2"/>
            <p:cNvGrpSpPr/>
            <p:nvPr/>
          </p:nvGrpSpPr>
          <p:grpSpPr>
            <a:xfrm>
              <a:off x="157330" y="4381140"/>
              <a:ext cx="606149" cy="40103"/>
              <a:chOff x="157325" y="384725"/>
              <a:chExt cx="743650" cy="49200"/>
            </a:xfrm>
          </p:grpSpPr>
          <p:sp>
            <p:nvSpPr>
              <p:cNvPr id="151" name="Google Shape;15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 name="Google Shape;156;p2"/>
          <p:cNvGrpSpPr/>
          <p:nvPr/>
        </p:nvGrpSpPr>
        <p:grpSpPr>
          <a:xfrm rot="5400000">
            <a:off x="4623243" y="-2153728"/>
            <a:ext cx="606149" cy="4269356"/>
            <a:chOff x="157330" y="151887"/>
            <a:chExt cx="606149" cy="4269356"/>
          </a:xfrm>
        </p:grpSpPr>
        <p:grpSp>
          <p:nvGrpSpPr>
            <p:cNvPr id="157" name="Google Shape;157;p2"/>
            <p:cNvGrpSpPr/>
            <p:nvPr/>
          </p:nvGrpSpPr>
          <p:grpSpPr>
            <a:xfrm>
              <a:off x="157330" y="151887"/>
              <a:ext cx="606149" cy="40103"/>
              <a:chOff x="157325" y="384725"/>
              <a:chExt cx="743650" cy="49200"/>
            </a:xfrm>
          </p:grpSpPr>
          <p:sp>
            <p:nvSpPr>
              <p:cNvPr id="158" name="Google Shape;158;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2"/>
            <p:cNvGrpSpPr/>
            <p:nvPr/>
          </p:nvGrpSpPr>
          <p:grpSpPr>
            <a:xfrm>
              <a:off x="157330" y="335768"/>
              <a:ext cx="606149" cy="40103"/>
              <a:chOff x="157325" y="384725"/>
              <a:chExt cx="743650" cy="49200"/>
            </a:xfrm>
          </p:grpSpPr>
          <p:sp>
            <p:nvSpPr>
              <p:cNvPr id="164" name="Google Shape;164;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2"/>
            <p:cNvGrpSpPr/>
            <p:nvPr/>
          </p:nvGrpSpPr>
          <p:grpSpPr>
            <a:xfrm>
              <a:off x="157330" y="519649"/>
              <a:ext cx="606149" cy="40103"/>
              <a:chOff x="157325" y="384725"/>
              <a:chExt cx="743650" cy="49200"/>
            </a:xfrm>
          </p:grpSpPr>
          <p:sp>
            <p:nvSpPr>
              <p:cNvPr id="170" name="Google Shape;170;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2"/>
            <p:cNvGrpSpPr/>
            <p:nvPr/>
          </p:nvGrpSpPr>
          <p:grpSpPr>
            <a:xfrm>
              <a:off x="157330" y="703529"/>
              <a:ext cx="606149" cy="40103"/>
              <a:chOff x="157325" y="384725"/>
              <a:chExt cx="743650" cy="49200"/>
            </a:xfrm>
          </p:grpSpPr>
          <p:sp>
            <p:nvSpPr>
              <p:cNvPr id="176" name="Google Shape;176;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2"/>
            <p:cNvGrpSpPr/>
            <p:nvPr/>
          </p:nvGrpSpPr>
          <p:grpSpPr>
            <a:xfrm>
              <a:off x="157330" y="887410"/>
              <a:ext cx="606149" cy="40103"/>
              <a:chOff x="157325" y="384725"/>
              <a:chExt cx="743650" cy="49200"/>
            </a:xfrm>
          </p:grpSpPr>
          <p:sp>
            <p:nvSpPr>
              <p:cNvPr id="182" name="Google Shape;182;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2"/>
            <p:cNvGrpSpPr/>
            <p:nvPr/>
          </p:nvGrpSpPr>
          <p:grpSpPr>
            <a:xfrm>
              <a:off x="157330" y="1071290"/>
              <a:ext cx="606149" cy="40103"/>
              <a:chOff x="157325" y="384725"/>
              <a:chExt cx="743650" cy="49200"/>
            </a:xfrm>
          </p:grpSpPr>
          <p:sp>
            <p:nvSpPr>
              <p:cNvPr id="188" name="Google Shape;188;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2"/>
            <p:cNvGrpSpPr/>
            <p:nvPr/>
          </p:nvGrpSpPr>
          <p:grpSpPr>
            <a:xfrm>
              <a:off x="157330" y="1255171"/>
              <a:ext cx="606149" cy="40103"/>
              <a:chOff x="157325" y="384725"/>
              <a:chExt cx="743650" cy="49200"/>
            </a:xfrm>
          </p:grpSpPr>
          <p:sp>
            <p:nvSpPr>
              <p:cNvPr id="194" name="Google Shape;194;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
            <p:cNvGrpSpPr/>
            <p:nvPr/>
          </p:nvGrpSpPr>
          <p:grpSpPr>
            <a:xfrm>
              <a:off x="157330" y="1439051"/>
              <a:ext cx="606149" cy="40103"/>
              <a:chOff x="157325" y="384725"/>
              <a:chExt cx="743650" cy="49200"/>
            </a:xfrm>
          </p:grpSpPr>
          <p:sp>
            <p:nvSpPr>
              <p:cNvPr id="200" name="Google Shape;200;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
            <p:cNvGrpSpPr/>
            <p:nvPr/>
          </p:nvGrpSpPr>
          <p:grpSpPr>
            <a:xfrm>
              <a:off x="157330" y="1806812"/>
              <a:ext cx="606149" cy="40103"/>
              <a:chOff x="157325" y="384725"/>
              <a:chExt cx="743650" cy="49200"/>
            </a:xfrm>
          </p:grpSpPr>
          <p:sp>
            <p:nvSpPr>
              <p:cNvPr id="206" name="Google Shape;206;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
            <p:cNvGrpSpPr/>
            <p:nvPr/>
          </p:nvGrpSpPr>
          <p:grpSpPr>
            <a:xfrm>
              <a:off x="157330" y="1622932"/>
              <a:ext cx="606149" cy="40103"/>
              <a:chOff x="157325" y="384725"/>
              <a:chExt cx="743650" cy="49200"/>
            </a:xfrm>
          </p:grpSpPr>
          <p:sp>
            <p:nvSpPr>
              <p:cNvPr id="212" name="Google Shape;212;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
            <p:cNvGrpSpPr/>
            <p:nvPr/>
          </p:nvGrpSpPr>
          <p:grpSpPr>
            <a:xfrm>
              <a:off x="157330" y="1990693"/>
              <a:ext cx="606149" cy="40103"/>
              <a:chOff x="157325" y="384725"/>
              <a:chExt cx="743650" cy="49200"/>
            </a:xfrm>
          </p:grpSpPr>
          <p:sp>
            <p:nvSpPr>
              <p:cNvPr id="218" name="Google Shape;218;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
            <p:cNvGrpSpPr/>
            <p:nvPr/>
          </p:nvGrpSpPr>
          <p:grpSpPr>
            <a:xfrm>
              <a:off x="157330" y="2174574"/>
              <a:ext cx="606149" cy="40103"/>
              <a:chOff x="157325" y="384725"/>
              <a:chExt cx="743650" cy="49200"/>
            </a:xfrm>
          </p:grpSpPr>
          <p:sp>
            <p:nvSpPr>
              <p:cNvPr id="224" name="Google Shape;224;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2"/>
            <p:cNvGrpSpPr/>
            <p:nvPr/>
          </p:nvGrpSpPr>
          <p:grpSpPr>
            <a:xfrm>
              <a:off x="157330" y="2358454"/>
              <a:ext cx="606149" cy="40103"/>
              <a:chOff x="157325" y="384725"/>
              <a:chExt cx="743650" cy="49200"/>
            </a:xfrm>
          </p:grpSpPr>
          <p:sp>
            <p:nvSpPr>
              <p:cNvPr id="230" name="Google Shape;230;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2"/>
            <p:cNvGrpSpPr/>
            <p:nvPr/>
          </p:nvGrpSpPr>
          <p:grpSpPr>
            <a:xfrm>
              <a:off x="157330" y="2542335"/>
              <a:ext cx="606149" cy="40103"/>
              <a:chOff x="157325" y="384725"/>
              <a:chExt cx="743650" cy="49200"/>
            </a:xfrm>
          </p:grpSpPr>
          <p:sp>
            <p:nvSpPr>
              <p:cNvPr id="236" name="Google Shape;236;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2"/>
            <p:cNvGrpSpPr/>
            <p:nvPr/>
          </p:nvGrpSpPr>
          <p:grpSpPr>
            <a:xfrm>
              <a:off x="157330" y="2726215"/>
              <a:ext cx="606149" cy="40103"/>
              <a:chOff x="157325" y="384725"/>
              <a:chExt cx="743650" cy="49200"/>
            </a:xfrm>
          </p:grpSpPr>
          <p:sp>
            <p:nvSpPr>
              <p:cNvPr id="242" name="Google Shape;242;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
            <p:cNvGrpSpPr/>
            <p:nvPr/>
          </p:nvGrpSpPr>
          <p:grpSpPr>
            <a:xfrm>
              <a:off x="157330" y="2910096"/>
              <a:ext cx="606149" cy="40103"/>
              <a:chOff x="157325" y="384725"/>
              <a:chExt cx="743650" cy="49200"/>
            </a:xfrm>
          </p:grpSpPr>
          <p:sp>
            <p:nvSpPr>
              <p:cNvPr id="248" name="Google Shape;248;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2"/>
            <p:cNvGrpSpPr/>
            <p:nvPr/>
          </p:nvGrpSpPr>
          <p:grpSpPr>
            <a:xfrm>
              <a:off x="157330" y="3093976"/>
              <a:ext cx="606149" cy="40103"/>
              <a:chOff x="157325" y="384725"/>
              <a:chExt cx="743650" cy="49200"/>
            </a:xfrm>
          </p:grpSpPr>
          <p:sp>
            <p:nvSpPr>
              <p:cNvPr id="254" name="Google Shape;254;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2"/>
            <p:cNvGrpSpPr/>
            <p:nvPr/>
          </p:nvGrpSpPr>
          <p:grpSpPr>
            <a:xfrm>
              <a:off x="157330" y="3277857"/>
              <a:ext cx="606149" cy="40103"/>
              <a:chOff x="157325" y="384725"/>
              <a:chExt cx="743650" cy="49200"/>
            </a:xfrm>
          </p:grpSpPr>
          <p:sp>
            <p:nvSpPr>
              <p:cNvPr id="260" name="Google Shape;260;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
            <p:cNvGrpSpPr/>
            <p:nvPr/>
          </p:nvGrpSpPr>
          <p:grpSpPr>
            <a:xfrm>
              <a:off x="157330" y="3461737"/>
              <a:ext cx="606149" cy="40103"/>
              <a:chOff x="157325" y="384725"/>
              <a:chExt cx="743650" cy="49200"/>
            </a:xfrm>
          </p:grpSpPr>
          <p:sp>
            <p:nvSpPr>
              <p:cNvPr id="266" name="Google Shape;266;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2"/>
            <p:cNvGrpSpPr/>
            <p:nvPr/>
          </p:nvGrpSpPr>
          <p:grpSpPr>
            <a:xfrm>
              <a:off x="157330" y="3645618"/>
              <a:ext cx="606149" cy="40103"/>
              <a:chOff x="157325" y="384725"/>
              <a:chExt cx="743650" cy="49200"/>
            </a:xfrm>
          </p:grpSpPr>
          <p:sp>
            <p:nvSpPr>
              <p:cNvPr id="272" name="Google Shape;272;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
            <p:cNvGrpSpPr/>
            <p:nvPr/>
          </p:nvGrpSpPr>
          <p:grpSpPr>
            <a:xfrm>
              <a:off x="157330" y="4013379"/>
              <a:ext cx="606149" cy="40103"/>
              <a:chOff x="157325" y="384725"/>
              <a:chExt cx="743650" cy="49200"/>
            </a:xfrm>
          </p:grpSpPr>
          <p:sp>
            <p:nvSpPr>
              <p:cNvPr id="278" name="Google Shape;278;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2"/>
            <p:cNvGrpSpPr/>
            <p:nvPr/>
          </p:nvGrpSpPr>
          <p:grpSpPr>
            <a:xfrm>
              <a:off x="157330" y="3829499"/>
              <a:ext cx="606149" cy="40103"/>
              <a:chOff x="157325" y="384725"/>
              <a:chExt cx="743650" cy="49200"/>
            </a:xfrm>
          </p:grpSpPr>
          <p:sp>
            <p:nvSpPr>
              <p:cNvPr id="284" name="Google Shape;284;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2"/>
            <p:cNvGrpSpPr/>
            <p:nvPr/>
          </p:nvGrpSpPr>
          <p:grpSpPr>
            <a:xfrm>
              <a:off x="157330" y="4197260"/>
              <a:ext cx="606149" cy="40103"/>
              <a:chOff x="157325" y="384725"/>
              <a:chExt cx="743650" cy="49200"/>
            </a:xfrm>
          </p:grpSpPr>
          <p:sp>
            <p:nvSpPr>
              <p:cNvPr id="290" name="Google Shape;290;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
            <p:cNvGrpSpPr/>
            <p:nvPr/>
          </p:nvGrpSpPr>
          <p:grpSpPr>
            <a:xfrm>
              <a:off x="157330" y="4381140"/>
              <a:ext cx="606149" cy="40103"/>
              <a:chOff x="157325" y="384725"/>
              <a:chExt cx="743650" cy="49200"/>
            </a:xfrm>
          </p:grpSpPr>
          <p:sp>
            <p:nvSpPr>
              <p:cNvPr id="296" name="Google Shape;296;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 name="Google Shape;301;p2"/>
          <p:cNvGrpSpPr/>
          <p:nvPr/>
        </p:nvGrpSpPr>
        <p:grpSpPr>
          <a:xfrm rot="5400000">
            <a:off x="9012955" y="-2153728"/>
            <a:ext cx="606149" cy="4269356"/>
            <a:chOff x="157330" y="151887"/>
            <a:chExt cx="606149" cy="4269356"/>
          </a:xfrm>
        </p:grpSpPr>
        <p:grpSp>
          <p:nvGrpSpPr>
            <p:cNvPr id="302" name="Google Shape;302;p2"/>
            <p:cNvGrpSpPr/>
            <p:nvPr/>
          </p:nvGrpSpPr>
          <p:grpSpPr>
            <a:xfrm>
              <a:off x="157330" y="151887"/>
              <a:ext cx="606149" cy="40103"/>
              <a:chOff x="157325" y="384725"/>
              <a:chExt cx="743650" cy="49200"/>
            </a:xfrm>
          </p:grpSpPr>
          <p:sp>
            <p:nvSpPr>
              <p:cNvPr id="303" name="Google Shape;30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2"/>
            <p:cNvGrpSpPr/>
            <p:nvPr/>
          </p:nvGrpSpPr>
          <p:grpSpPr>
            <a:xfrm>
              <a:off x="157330" y="335768"/>
              <a:ext cx="606149" cy="40103"/>
              <a:chOff x="157325" y="384725"/>
              <a:chExt cx="743650" cy="49200"/>
            </a:xfrm>
          </p:grpSpPr>
          <p:sp>
            <p:nvSpPr>
              <p:cNvPr id="309" name="Google Shape;30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2"/>
            <p:cNvGrpSpPr/>
            <p:nvPr/>
          </p:nvGrpSpPr>
          <p:grpSpPr>
            <a:xfrm>
              <a:off x="157330" y="519649"/>
              <a:ext cx="606149" cy="40103"/>
              <a:chOff x="157325" y="384725"/>
              <a:chExt cx="743650" cy="49200"/>
            </a:xfrm>
          </p:grpSpPr>
          <p:sp>
            <p:nvSpPr>
              <p:cNvPr id="315" name="Google Shape;31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
            <p:cNvGrpSpPr/>
            <p:nvPr/>
          </p:nvGrpSpPr>
          <p:grpSpPr>
            <a:xfrm>
              <a:off x="157330" y="703529"/>
              <a:ext cx="606149" cy="40103"/>
              <a:chOff x="157325" y="384725"/>
              <a:chExt cx="743650" cy="49200"/>
            </a:xfrm>
          </p:grpSpPr>
          <p:sp>
            <p:nvSpPr>
              <p:cNvPr id="321" name="Google Shape;32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2"/>
            <p:cNvGrpSpPr/>
            <p:nvPr/>
          </p:nvGrpSpPr>
          <p:grpSpPr>
            <a:xfrm>
              <a:off x="157330" y="887410"/>
              <a:ext cx="606149" cy="40103"/>
              <a:chOff x="157325" y="384725"/>
              <a:chExt cx="743650" cy="49200"/>
            </a:xfrm>
          </p:grpSpPr>
          <p:sp>
            <p:nvSpPr>
              <p:cNvPr id="327" name="Google Shape;32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
            <p:cNvGrpSpPr/>
            <p:nvPr/>
          </p:nvGrpSpPr>
          <p:grpSpPr>
            <a:xfrm>
              <a:off x="157330" y="1071290"/>
              <a:ext cx="606149" cy="40103"/>
              <a:chOff x="157325" y="384725"/>
              <a:chExt cx="743650" cy="49200"/>
            </a:xfrm>
          </p:grpSpPr>
          <p:sp>
            <p:nvSpPr>
              <p:cNvPr id="333" name="Google Shape;33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
            <p:cNvGrpSpPr/>
            <p:nvPr/>
          </p:nvGrpSpPr>
          <p:grpSpPr>
            <a:xfrm>
              <a:off x="157330" y="1255171"/>
              <a:ext cx="606149" cy="40103"/>
              <a:chOff x="157325" y="384725"/>
              <a:chExt cx="743650" cy="49200"/>
            </a:xfrm>
          </p:grpSpPr>
          <p:sp>
            <p:nvSpPr>
              <p:cNvPr id="339" name="Google Shape;33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2"/>
            <p:cNvGrpSpPr/>
            <p:nvPr/>
          </p:nvGrpSpPr>
          <p:grpSpPr>
            <a:xfrm>
              <a:off x="157330" y="1439051"/>
              <a:ext cx="606149" cy="40103"/>
              <a:chOff x="157325" y="384725"/>
              <a:chExt cx="743650" cy="49200"/>
            </a:xfrm>
          </p:grpSpPr>
          <p:sp>
            <p:nvSpPr>
              <p:cNvPr id="345" name="Google Shape;34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2"/>
            <p:cNvGrpSpPr/>
            <p:nvPr/>
          </p:nvGrpSpPr>
          <p:grpSpPr>
            <a:xfrm>
              <a:off x="157330" y="1806812"/>
              <a:ext cx="606149" cy="40103"/>
              <a:chOff x="157325" y="384725"/>
              <a:chExt cx="743650" cy="49200"/>
            </a:xfrm>
          </p:grpSpPr>
          <p:sp>
            <p:nvSpPr>
              <p:cNvPr id="351" name="Google Shape;35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2"/>
            <p:cNvGrpSpPr/>
            <p:nvPr/>
          </p:nvGrpSpPr>
          <p:grpSpPr>
            <a:xfrm>
              <a:off x="157330" y="1622932"/>
              <a:ext cx="606149" cy="40103"/>
              <a:chOff x="157325" y="384725"/>
              <a:chExt cx="743650" cy="49200"/>
            </a:xfrm>
          </p:grpSpPr>
          <p:sp>
            <p:nvSpPr>
              <p:cNvPr id="357" name="Google Shape;35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2"/>
            <p:cNvGrpSpPr/>
            <p:nvPr/>
          </p:nvGrpSpPr>
          <p:grpSpPr>
            <a:xfrm>
              <a:off x="157330" y="1990693"/>
              <a:ext cx="606149" cy="40103"/>
              <a:chOff x="157325" y="384725"/>
              <a:chExt cx="743650" cy="49200"/>
            </a:xfrm>
          </p:grpSpPr>
          <p:sp>
            <p:nvSpPr>
              <p:cNvPr id="363" name="Google Shape;36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2"/>
            <p:cNvGrpSpPr/>
            <p:nvPr/>
          </p:nvGrpSpPr>
          <p:grpSpPr>
            <a:xfrm>
              <a:off x="157330" y="2174574"/>
              <a:ext cx="606149" cy="40103"/>
              <a:chOff x="157325" y="384725"/>
              <a:chExt cx="743650" cy="49200"/>
            </a:xfrm>
          </p:grpSpPr>
          <p:sp>
            <p:nvSpPr>
              <p:cNvPr id="369" name="Google Shape;36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2"/>
            <p:cNvGrpSpPr/>
            <p:nvPr/>
          </p:nvGrpSpPr>
          <p:grpSpPr>
            <a:xfrm>
              <a:off x="157330" y="2358454"/>
              <a:ext cx="606149" cy="40103"/>
              <a:chOff x="157325" y="384725"/>
              <a:chExt cx="743650" cy="49200"/>
            </a:xfrm>
          </p:grpSpPr>
          <p:sp>
            <p:nvSpPr>
              <p:cNvPr id="375" name="Google Shape;37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
            <p:cNvGrpSpPr/>
            <p:nvPr/>
          </p:nvGrpSpPr>
          <p:grpSpPr>
            <a:xfrm>
              <a:off x="157330" y="2542335"/>
              <a:ext cx="606149" cy="40103"/>
              <a:chOff x="157325" y="384725"/>
              <a:chExt cx="743650" cy="49200"/>
            </a:xfrm>
          </p:grpSpPr>
          <p:sp>
            <p:nvSpPr>
              <p:cNvPr id="381" name="Google Shape;38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2"/>
            <p:cNvGrpSpPr/>
            <p:nvPr/>
          </p:nvGrpSpPr>
          <p:grpSpPr>
            <a:xfrm>
              <a:off x="157330" y="2726215"/>
              <a:ext cx="606149" cy="40103"/>
              <a:chOff x="157325" y="384725"/>
              <a:chExt cx="743650" cy="49200"/>
            </a:xfrm>
          </p:grpSpPr>
          <p:sp>
            <p:nvSpPr>
              <p:cNvPr id="387" name="Google Shape;38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2"/>
            <p:cNvGrpSpPr/>
            <p:nvPr/>
          </p:nvGrpSpPr>
          <p:grpSpPr>
            <a:xfrm>
              <a:off x="157330" y="2910096"/>
              <a:ext cx="606149" cy="40103"/>
              <a:chOff x="157325" y="384725"/>
              <a:chExt cx="743650" cy="49200"/>
            </a:xfrm>
          </p:grpSpPr>
          <p:sp>
            <p:nvSpPr>
              <p:cNvPr id="393" name="Google Shape;39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2"/>
            <p:cNvGrpSpPr/>
            <p:nvPr/>
          </p:nvGrpSpPr>
          <p:grpSpPr>
            <a:xfrm>
              <a:off x="157330" y="3093976"/>
              <a:ext cx="606149" cy="40103"/>
              <a:chOff x="157325" y="384725"/>
              <a:chExt cx="743650" cy="49200"/>
            </a:xfrm>
          </p:grpSpPr>
          <p:sp>
            <p:nvSpPr>
              <p:cNvPr id="399" name="Google Shape;39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2"/>
            <p:cNvGrpSpPr/>
            <p:nvPr/>
          </p:nvGrpSpPr>
          <p:grpSpPr>
            <a:xfrm>
              <a:off x="157330" y="3277857"/>
              <a:ext cx="606149" cy="40103"/>
              <a:chOff x="157325" y="384725"/>
              <a:chExt cx="743650" cy="49200"/>
            </a:xfrm>
          </p:grpSpPr>
          <p:sp>
            <p:nvSpPr>
              <p:cNvPr id="405" name="Google Shape;40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2"/>
            <p:cNvGrpSpPr/>
            <p:nvPr/>
          </p:nvGrpSpPr>
          <p:grpSpPr>
            <a:xfrm>
              <a:off x="157330" y="3461737"/>
              <a:ext cx="606149" cy="40103"/>
              <a:chOff x="157325" y="384725"/>
              <a:chExt cx="743650" cy="49200"/>
            </a:xfrm>
          </p:grpSpPr>
          <p:sp>
            <p:nvSpPr>
              <p:cNvPr id="411" name="Google Shape;41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2"/>
            <p:cNvGrpSpPr/>
            <p:nvPr/>
          </p:nvGrpSpPr>
          <p:grpSpPr>
            <a:xfrm>
              <a:off x="157330" y="3645618"/>
              <a:ext cx="606149" cy="40103"/>
              <a:chOff x="157325" y="384725"/>
              <a:chExt cx="743650" cy="49200"/>
            </a:xfrm>
          </p:grpSpPr>
          <p:sp>
            <p:nvSpPr>
              <p:cNvPr id="417" name="Google Shape;417;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
            <p:cNvGrpSpPr/>
            <p:nvPr/>
          </p:nvGrpSpPr>
          <p:grpSpPr>
            <a:xfrm>
              <a:off x="157330" y="4013379"/>
              <a:ext cx="606149" cy="40103"/>
              <a:chOff x="157325" y="384725"/>
              <a:chExt cx="743650" cy="49200"/>
            </a:xfrm>
          </p:grpSpPr>
          <p:sp>
            <p:nvSpPr>
              <p:cNvPr id="423" name="Google Shape;423;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2"/>
            <p:cNvGrpSpPr/>
            <p:nvPr/>
          </p:nvGrpSpPr>
          <p:grpSpPr>
            <a:xfrm>
              <a:off x="157330" y="3829499"/>
              <a:ext cx="606149" cy="40103"/>
              <a:chOff x="157325" y="384725"/>
              <a:chExt cx="743650" cy="49200"/>
            </a:xfrm>
          </p:grpSpPr>
          <p:sp>
            <p:nvSpPr>
              <p:cNvPr id="429" name="Google Shape;429;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2"/>
            <p:cNvGrpSpPr/>
            <p:nvPr/>
          </p:nvGrpSpPr>
          <p:grpSpPr>
            <a:xfrm>
              <a:off x="157330" y="4197260"/>
              <a:ext cx="606149" cy="40103"/>
              <a:chOff x="157325" y="384725"/>
              <a:chExt cx="743650" cy="49200"/>
            </a:xfrm>
          </p:grpSpPr>
          <p:sp>
            <p:nvSpPr>
              <p:cNvPr id="435" name="Google Shape;435;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2"/>
            <p:cNvGrpSpPr/>
            <p:nvPr/>
          </p:nvGrpSpPr>
          <p:grpSpPr>
            <a:xfrm>
              <a:off x="157330" y="4381140"/>
              <a:ext cx="606149" cy="40103"/>
              <a:chOff x="157325" y="384725"/>
              <a:chExt cx="743650" cy="49200"/>
            </a:xfrm>
          </p:grpSpPr>
          <p:sp>
            <p:nvSpPr>
              <p:cNvPr id="441" name="Google Shape;441;p2"/>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_1_1">
    <p:spTree>
      <p:nvGrpSpPr>
        <p:cNvPr id="1" name="Shape 8061"/>
        <p:cNvGrpSpPr/>
        <p:nvPr/>
      </p:nvGrpSpPr>
      <p:grpSpPr>
        <a:xfrm>
          <a:off x="0" y="0"/>
          <a:ext cx="0" cy="0"/>
          <a:chOff x="0" y="0"/>
          <a:chExt cx="0" cy="0"/>
        </a:xfrm>
      </p:grpSpPr>
      <p:sp>
        <p:nvSpPr>
          <p:cNvPr id="8062" name="Google Shape;8062;p16"/>
          <p:cNvSpPr txBox="1">
            <a:spLocks noGrp="1"/>
          </p:cNvSpPr>
          <p:nvPr>
            <p:ph type="subTitle" idx="1"/>
          </p:nvPr>
        </p:nvSpPr>
        <p:spPr>
          <a:xfrm>
            <a:off x="1604886" y="3103575"/>
            <a:ext cx="20925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63" name="Google Shape;8063;p16"/>
          <p:cNvSpPr txBox="1">
            <a:spLocks noGrp="1"/>
          </p:cNvSpPr>
          <p:nvPr>
            <p:ph type="subTitle" idx="2"/>
          </p:nvPr>
        </p:nvSpPr>
        <p:spPr>
          <a:xfrm>
            <a:off x="1604886" y="3567322"/>
            <a:ext cx="2092500" cy="6510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64" name="Google Shape;8064;p16"/>
          <p:cNvSpPr txBox="1">
            <a:spLocks noGrp="1"/>
          </p:cNvSpPr>
          <p:nvPr>
            <p:ph type="subTitle" idx="3"/>
          </p:nvPr>
        </p:nvSpPr>
        <p:spPr>
          <a:xfrm flipH="1">
            <a:off x="5445638" y="1522025"/>
            <a:ext cx="20925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65" name="Google Shape;8065;p16"/>
          <p:cNvSpPr txBox="1">
            <a:spLocks noGrp="1"/>
          </p:cNvSpPr>
          <p:nvPr>
            <p:ph type="subTitle" idx="4"/>
          </p:nvPr>
        </p:nvSpPr>
        <p:spPr>
          <a:xfrm flipH="1">
            <a:off x="5445638" y="1985772"/>
            <a:ext cx="2092500" cy="6510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66" name="Google Shape;8066;p16"/>
          <p:cNvSpPr txBox="1">
            <a:spLocks noGrp="1"/>
          </p:cNvSpPr>
          <p:nvPr>
            <p:ph type="subTitle" idx="5"/>
          </p:nvPr>
        </p:nvSpPr>
        <p:spPr>
          <a:xfrm flipH="1">
            <a:off x="5445638" y="3103575"/>
            <a:ext cx="20925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67" name="Google Shape;8067;p16"/>
          <p:cNvSpPr txBox="1">
            <a:spLocks noGrp="1"/>
          </p:cNvSpPr>
          <p:nvPr>
            <p:ph type="subTitle" idx="6"/>
          </p:nvPr>
        </p:nvSpPr>
        <p:spPr>
          <a:xfrm flipH="1">
            <a:off x="5445638" y="3567322"/>
            <a:ext cx="2092500" cy="6510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8068" name="Google Shape;8068;p16"/>
          <p:cNvGrpSpPr/>
          <p:nvPr/>
        </p:nvGrpSpPr>
        <p:grpSpPr>
          <a:xfrm>
            <a:off x="-130297" y="4708398"/>
            <a:ext cx="9404593" cy="435094"/>
            <a:chOff x="6" y="4708398"/>
            <a:chExt cx="9404593" cy="435094"/>
          </a:xfrm>
        </p:grpSpPr>
        <p:grpSp>
          <p:nvGrpSpPr>
            <p:cNvPr id="8069" name="Google Shape;8069;p16"/>
            <p:cNvGrpSpPr/>
            <p:nvPr/>
          </p:nvGrpSpPr>
          <p:grpSpPr>
            <a:xfrm rot="5400000">
              <a:off x="1314731" y="3393674"/>
              <a:ext cx="435094" cy="3064543"/>
              <a:chOff x="157330" y="151887"/>
              <a:chExt cx="606149" cy="4269356"/>
            </a:xfrm>
          </p:grpSpPr>
          <p:grpSp>
            <p:nvGrpSpPr>
              <p:cNvPr id="8070" name="Google Shape;8070;p16"/>
              <p:cNvGrpSpPr/>
              <p:nvPr/>
            </p:nvGrpSpPr>
            <p:grpSpPr>
              <a:xfrm>
                <a:off x="157330" y="151887"/>
                <a:ext cx="606149" cy="40103"/>
                <a:chOff x="157325" y="384725"/>
                <a:chExt cx="743650" cy="49200"/>
              </a:xfrm>
            </p:grpSpPr>
            <p:sp>
              <p:nvSpPr>
                <p:cNvPr id="8071" name="Google Shape;807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16"/>
              <p:cNvGrpSpPr/>
              <p:nvPr/>
            </p:nvGrpSpPr>
            <p:grpSpPr>
              <a:xfrm>
                <a:off x="157330" y="335768"/>
                <a:ext cx="606149" cy="40103"/>
                <a:chOff x="157325" y="384725"/>
                <a:chExt cx="743650" cy="49200"/>
              </a:xfrm>
            </p:grpSpPr>
            <p:sp>
              <p:nvSpPr>
                <p:cNvPr id="8077" name="Google Shape;807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16"/>
              <p:cNvGrpSpPr/>
              <p:nvPr/>
            </p:nvGrpSpPr>
            <p:grpSpPr>
              <a:xfrm>
                <a:off x="157330" y="519649"/>
                <a:ext cx="606149" cy="40103"/>
                <a:chOff x="157325" y="384725"/>
                <a:chExt cx="743650" cy="49200"/>
              </a:xfrm>
            </p:grpSpPr>
            <p:sp>
              <p:nvSpPr>
                <p:cNvPr id="8083" name="Google Shape;808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16"/>
              <p:cNvGrpSpPr/>
              <p:nvPr/>
            </p:nvGrpSpPr>
            <p:grpSpPr>
              <a:xfrm>
                <a:off x="157330" y="703529"/>
                <a:ext cx="606149" cy="40103"/>
                <a:chOff x="157325" y="384725"/>
                <a:chExt cx="743650" cy="49200"/>
              </a:xfrm>
            </p:grpSpPr>
            <p:sp>
              <p:nvSpPr>
                <p:cNvPr id="8089" name="Google Shape;808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16"/>
              <p:cNvGrpSpPr/>
              <p:nvPr/>
            </p:nvGrpSpPr>
            <p:grpSpPr>
              <a:xfrm>
                <a:off x="157330" y="887410"/>
                <a:ext cx="606149" cy="40103"/>
                <a:chOff x="157325" y="384725"/>
                <a:chExt cx="743650" cy="49200"/>
              </a:xfrm>
            </p:grpSpPr>
            <p:sp>
              <p:nvSpPr>
                <p:cNvPr id="8095" name="Google Shape;809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16"/>
              <p:cNvGrpSpPr/>
              <p:nvPr/>
            </p:nvGrpSpPr>
            <p:grpSpPr>
              <a:xfrm>
                <a:off x="157330" y="1071290"/>
                <a:ext cx="606149" cy="40103"/>
                <a:chOff x="157325" y="384725"/>
                <a:chExt cx="743650" cy="49200"/>
              </a:xfrm>
            </p:grpSpPr>
            <p:sp>
              <p:nvSpPr>
                <p:cNvPr id="8101" name="Google Shape;810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16"/>
              <p:cNvGrpSpPr/>
              <p:nvPr/>
            </p:nvGrpSpPr>
            <p:grpSpPr>
              <a:xfrm>
                <a:off x="157330" y="1255171"/>
                <a:ext cx="606149" cy="40103"/>
                <a:chOff x="157325" y="384725"/>
                <a:chExt cx="743650" cy="49200"/>
              </a:xfrm>
            </p:grpSpPr>
            <p:sp>
              <p:nvSpPr>
                <p:cNvPr id="8107" name="Google Shape;810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16"/>
              <p:cNvGrpSpPr/>
              <p:nvPr/>
            </p:nvGrpSpPr>
            <p:grpSpPr>
              <a:xfrm>
                <a:off x="157330" y="1439051"/>
                <a:ext cx="606149" cy="40103"/>
                <a:chOff x="157325" y="384725"/>
                <a:chExt cx="743650" cy="49200"/>
              </a:xfrm>
            </p:grpSpPr>
            <p:sp>
              <p:nvSpPr>
                <p:cNvPr id="8113" name="Google Shape;811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16"/>
              <p:cNvGrpSpPr/>
              <p:nvPr/>
            </p:nvGrpSpPr>
            <p:grpSpPr>
              <a:xfrm>
                <a:off x="157330" y="1806812"/>
                <a:ext cx="606149" cy="40103"/>
                <a:chOff x="157325" y="384725"/>
                <a:chExt cx="743650" cy="49200"/>
              </a:xfrm>
            </p:grpSpPr>
            <p:sp>
              <p:nvSpPr>
                <p:cNvPr id="8119" name="Google Shape;811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16"/>
              <p:cNvGrpSpPr/>
              <p:nvPr/>
            </p:nvGrpSpPr>
            <p:grpSpPr>
              <a:xfrm>
                <a:off x="157330" y="1622932"/>
                <a:ext cx="606149" cy="40103"/>
                <a:chOff x="157325" y="384725"/>
                <a:chExt cx="743650" cy="49200"/>
              </a:xfrm>
            </p:grpSpPr>
            <p:sp>
              <p:nvSpPr>
                <p:cNvPr id="8125" name="Google Shape;812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6"/>
              <p:cNvGrpSpPr/>
              <p:nvPr/>
            </p:nvGrpSpPr>
            <p:grpSpPr>
              <a:xfrm>
                <a:off x="157330" y="1990693"/>
                <a:ext cx="606149" cy="40103"/>
                <a:chOff x="157325" y="384725"/>
                <a:chExt cx="743650" cy="49200"/>
              </a:xfrm>
            </p:grpSpPr>
            <p:sp>
              <p:nvSpPr>
                <p:cNvPr id="8131" name="Google Shape;813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16"/>
              <p:cNvGrpSpPr/>
              <p:nvPr/>
            </p:nvGrpSpPr>
            <p:grpSpPr>
              <a:xfrm>
                <a:off x="157330" y="2174574"/>
                <a:ext cx="606149" cy="40103"/>
                <a:chOff x="157325" y="384725"/>
                <a:chExt cx="743650" cy="49200"/>
              </a:xfrm>
            </p:grpSpPr>
            <p:sp>
              <p:nvSpPr>
                <p:cNvPr id="8137" name="Google Shape;813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16"/>
              <p:cNvGrpSpPr/>
              <p:nvPr/>
            </p:nvGrpSpPr>
            <p:grpSpPr>
              <a:xfrm>
                <a:off x="157330" y="2358454"/>
                <a:ext cx="606149" cy="40103"/>
                <a:chOff x="157325" y="384725"/>
                <a:chExt cx="743650" cy="49200"/>
              </a:xfrm>
            </p:grpSpPr>
            <p:sp>
              <p:nvSpPr>
                <p:cNvPr id="8143" name="Google Shape;814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16"/>
              <p:cNvGrpSpPr/>
              <p:nvPr/>
            </p:nvGrpSpPr>
            <p:grpSpPr>
              <a:xfrm>
                <a:off x="157330" y="2542335"/>
                <a:ext cx="606149" cy="40103"/>
                <a:chOff x="157325" y="384725"/>
                <a:chExt cx="743650" cy="49200"/>
              </a:xfrm>
            </p:grpSpPr>
            <p:sp>
              <p:nvSpPr>
                <p:cNvPr id="8149" name="Google Shape;814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16"/>
              <p:cNvGrpSpPr/>
              <p:nvPr/>
            </p:nvGrpSpPr>
            <p:grpSpPr>
              <a:xfrm>
                <a:off x="157330" y="2726215"/>
                <a:ext cx="606149" cy="40103"/>
                <a:chOff x="157325" y="384725"/>
                <a:chExt cx="743650" cy="49200"/>
              </a:xfrm>
            </p:grpSpPr>
            <p:sp>
              <p:nvSpPr>
                <p:cNvPr id="8155" name="Google Shape;815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16"/>
              <p:cNvGrpSpPr/>
              <p:nvPr/>
            </p:nvGrpSpPr>
            <p:grpSpPr>
              <a:xfrm>
                <a:off x="157330" y="2910096"/>
                <a:ext cx="606149" cy="40103"/>
                <a:chOff x="157325" y="384725"/>
                <a:chExt cx="743650" cy="49200"/>
              </a:xfrm>
            </p:grpSpPr>
            <p:sp>
              <p:nvSpPr>
                <p:cNvPr id="8161" name="Google Shape;816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16"/>
              <p:cNvGrpSpPr/>
              <p:nvPr/>
            </p:nvGrpSpPr>
            <p:grpSpPr>
              <a:xfrm>
                <a:off x="157330" y="3093976"/>
                <a:ext cx="606149" cy="40103"/>
                <a:chOff x="157325" y="384725"/>
                <a:chExt cx="743650" cy="49200"/>
              </a:xfrm>
            </p:grpSpPr>
            <p:sp>
              <p:nvSpPr>
                <p:cNvPr id="8167" name="Google Shape;816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16"/>
              <p:cNvGrpSpPr/>
              <p:nvPr/>
            </p:nvGrpSpPr>
            <p:grpSpPr>
              <a:xfrm>
                <a:off x="157330" y="3277857"/>
                <a:ext cx="606149" cy="40103"/>
                <a:chOff x="157325" y="384725"/>
                <a:chExt cx="743650" cy="49200"/>
              </a:xfrm>
            </p:grpSpPr>
            <p:sp>
              <p:nvSpPr>
                <p:cNvPr id="8173" name="Google Shape;817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16"/>
              <p:cNvGrpSpPr/>
              <p:nvPr/>
            </p:nvGrpSpPr>
            <p:grpSpPr>
              <a:xfrm>
                <a:off x="157330" y="3461737"/>
                <a:ext cx="606149" cy="40103"/>
                <a:chOff x="157325" y="384725"/>
                <a:chExt cx="743650" cy="49200"/>
              </a:xfrm>
            </p:grpSpPr>
            <p:sp>
              <p:nvSpPr>
                <p:cNvPr id="8179" name="Google Shape;817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16"/>
              <p:cNvGrpSpPr/>
              <p:nvPr/>
            </p:nvGrpSpPr>
            <p:grpSpPr>
              <a:xfrm>
                <a:off x="157330" y="3645618"/>
                <a:ext cx="606149" cy="40103"/>
                <a:chOff x="157325" y="384725"/>
                <a:chExt cx="743650" cy="49200"/>
              </a:xfrm>
            </p:grpSpPr>
            <p:sp>
              <p:nvSpPr>
                <p:cNvPr id="8185" name="Google Shape;818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16"/>
              <p:cNvGrpSpPr/>
              <p:nvPr/>
            </p:nvGrpSpPr>
            <p:grpSpPr>
              <a:xfrm>
                <a:off x="157330" y="4013379"/>
                <a:ext cx="606149" cy="40103"/>
                <a:chOff x="157325" y="384725"/>
                <a:chExt cx="743650" cy="49200"/>
              </a:xfrm>
            </p:grpSpPr>
            <p:sp>
              <p:nvSpPr>
                <p:cNvPr id="8191" name="Google Shape;819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16"/>
              <p:cNvGrpSpPr/>
              <p:nvPr/>
            </p:nvGrpSpPr>
            <p:grpSpPr>
              <a:xfrm>
                <a:off x="157330" y="3829499"/>
                <a:ext cx="606149" cy="40103"/>
                <a:chOff x="157325" y="384725"/>
                <a:chExt cx="743650" cy="49200"/>
              </a:xfrm>
            </p:grpSpPr>
            <p:sp>
              <p:nvSpPr>
                <p:cNvPr id="8197" name="Google Shape;819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16"/>
              <p:cNvGrpSpPr/>
              <p:nvPr/>
            </p:nvGrpSpPr>
            <p:grpSpPr>
              <a:xfrm>
                <a:off x="157330" y="4197260"/>
                <a:ext cx="606149" cy="40103"/>
                <a:chOff x="157325" y="384725"/>
                <a:chExt cx="743650" cy="49200"/>
              </a:xfrm>
            </p:grpSpPr>
            <p:sp>
              <p:nvSpPr>
                <p:cNvPr id="8203" name="Google Shape;820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16"/>
              <p:cNvGrpSpPr/>
              <p:nvPr/>
            </p:nvGrpSpPr>
            <p:grpSpPr>
              <a:xfrm>
                <a:off x="157330" y="4381140"/>
                <a:ext cx="606149" cy="40103"/>
                <a:chOff x="157325" y="384725"/>
                <a:chExt cx="743650" cy="49200"/>
              </a:xfrm>
            </p:grpSpPr>
            <p:sp>
              <p:nvSpPr>
                <p:cNvPr id="8209" name="Google Shape;820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4" name="Google Shape;8214;p16"/>
            <p:cNvGrpSpPr/>
            <p:nvPr/>
          </p:nvGrpSpPr>
          <p:grpSpPr>
            <a:xfrm rot="5400000">
              <a:off x="4484756" y="3393674"/>
              <a:ext cx="435094" cy="3064543"/>
              <a:chOff x="157330" y="151887"/>
              <a:chExt cx="606149" cy="4269356"/>
            </a:xfrm>
          </p:grpSpPr>
          <p:grpSp>
            <p:nvGrpSpPr>
              <p:cNvPr id="8215" name="Google Shape;8215;p16"/>
              <p:cNvGrpSpPr/>
              <p:nvPr/>
            </p:nvGrpSpPr>
            <p:grpSpPr>
              <a:xfrm>
                <a:off x="157330" y="151887"/>
                <a:ext cx="606149" cy="40103"/>
                <a:chOff x="157325" y="384725"/>
                <a:chExt cx="743650" cy="49200"/>
              </a:xfrm>
            </p:grpSpPr>
            <p:sp>
              <p:nvSpPr>
                <p:cNvPr id="8216" name="Google Shape;8216;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16"/>
              <p:cNvGrpSpPr/>
              <p:nvPr/>
            </p:nvGrpSpPr>
            <p:grpSpPr>
              <a:xfrm>
                <a:off x="157330" y="335768"/>
                <a:ext cx="606149" cy="40103"/>
                <a:chOff x="157325" y="384725"/>
                <a:chExt cx="743650" cy="49200"/>
              </a:xfrm>
            </p:grpSpPr>
            <p:sp>
              <p:nvSpPr>
                <p:cNvPr id="8222" name="Google Shape;8222;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16"/>
              <p:cNvGrpSpPr/>
              <p:nvPr/>
            </p:nvGrpSpPr>
            <p:grpSpPr>
              <a:xfrm>
                <a:off x="157330" y="519649"/>
                <a:ext cx="606149" cy="40103"/>
                <a:chOff x="157325" y="384725"/>
                <a:chExt cx="743650" cy="49200"/>
              </a:xfrm>
            </p:grpSpPr>
            <p:sp>
              <p:nvSpPr>
                <p:cNvPr id="8228" name="Google Shape;8228;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16"/>
              <p:cNvGrpSpPr/>
              <p:nvPr/>
            </p:nvGrpSpPr>
            <p:grpSpPr>
              <a:xfrm>
                <a:off x="157330" y="703529"/>
                <a:ext cx="606149" cy="40103"/>
                <a:chOff x="157325" y="384725"/>
                <a:chExt cx="743650" cy="49200"/>
              </a:xfrm>
            </p:grpSpPr>
            <p:sp>
              <p:nvSpPr>
                <p:cNvPr id="8234" name="Google Shape;8234;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16"/>
              <p:cNvGrpSpPr/>
              <p:nvPr/>
            </p:nvGrpSpPr>
            <p:grpSpPr>
              <a:xfrm>
                <a:off x="157330" y="887410"/>
                <a:ext cx="606149" cy="40103"/>
                <a:chOff x="157325" y="384725"/>
                <a:chExt cx="743650" cy="49200"/>
              </a:xfrm>
            </p:grpSpPr>
            <p:sp>
              <p:nvSpPr>
                <p:cNvPr id="8240" name="Google Shape;8240;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16"/>
              <p:cNvGrpSpPr/>
              <p:nvPr/>
            </p:nvGrpSpPr>
            <p:grpSpPr>
              <a:xfrm>
                <a:off x="157330" y="1071290"/>
                <a:ext cx="606149" cy="40103"/>
                <a:chOff x="157325" y="384725"/>
                <a:chExt cx="743650" cy="49200"/>
              </a:xfrm>
            </p:grpSpPr>
            <p:sp>
              <p:nvSpPr>
                <p:cNvPr id="8246" name="Google Shape;8246;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16"/>
              <p:cNvGrpSpPr/>
              <p:nvPr/>
            </p:nvGrpSpPr>
            <p:grpSpPr>
              <a:xfrm>
                <a:off x="157330" y="1255171"/>
                <a:ext cx="606149" cy="40103"/>
                <a:chOff x="157325" y="384725"/>
                <a:chExt cx="743650" cy="49200"/>
              </a:xfrm>
            </p:grpSpPr>
            <p:sp>
              <p:nvSpPr>
                <p:cNvPr id="8252" name="Google Shape;8252;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16"/>
              <p:cNvGrpSpPr/>
              <p:nvPr/>
            </p:nvGrpSpPr>
            <p:grpSpPr>
              <a:xfrm>
                <a:off x="157330" y="1439051"/>
                <a:ext cx="606149" cy="40103"/>
                <a:chOff x="157325" y="384725"/>
                <a:chExt cx="743650" cy="49200"/>
              </a:xfrm>
            </p:grpSpPr>
            <p:sp>
              <p:nvSpPr>
                <p:cNvPr id="8258" name="Google Shape;8258;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16"/>
              <p:cNvGrpSpPr/>
              <p:nvPr/>
            </p:nvGrpSpPr>
            <p:grpSpPr>
              <a:xfrm>
                <a:off x="157330" y="1806812"/>
                <a:ext cx="606149" cy="40103"/>
                <a:chOff x="157325" y="384725"/>
                <a:chExt cx="743650" cy="49200"/>
              </a:xfrm>
            </p:grpSpPr>
            <p:sp>
              <p:nvSpPr>
                <p:cNvPr id="8264" name="Google Shape;8264;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16"/>
              <p:cNvGrpSpPr/>
              <p:nvPr/>
            </p:nvGrpSpPr>
            <p:grpSpPr>
              <a:xfrm>
                <a:off x="157330" y="1622932"/>
                <a:ext cx="606149" cy="40103"/>
                <a:chOff x="157325" y="384725"/>
                <a:chExt cx="743650" cy="49200"/>
              </a:xfrm>
            </p:grpSpPr>
            <p:sp>
              <p:nvSpPr>
                <p:cNvPr id="8270" name="Google Shape;8270;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16"/>
              <p:cNvGrpSpPr/>
              <p:nvPr/>
            </p:nvGrpSpPr>
            <p:grpSpPr>
              <a:xfrm>
                <a:off x="157330" y="1990693"/>
                <a:ext cx="606149" cy="40103"/>
                <a:chOff x="157325" y="384725"/>
                <a:chExt cx="743650" cy="49200"/>
              </a:xfrm>
            </p:grpSpPr>
            <p:sp>
              <p:nvSpPr>
                <p:cNvPr id="8276" name="Google Shape;8276;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16"/>
              <p:cNvGrpSpPr/>
              <p:nvPr/>
            </p:nvGrpSpPr>
            <p:grpSpPr>
              <a:xfrm>
                <a:off x="157330" y="2174574"/>
                <a:ext cx="606149" cy="40103"/>
                <a:chOff x="157325" y="384725"/>
                <a:chExt cx="743650" cy="49200"/>
              </a:xfrm>
            </p:grpSpPr>
            <p:sp>
              <p:nvSpPr>
                <p:cNvPr id="8282" name="Google Shape;8282;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16"/>
              <p:cNvGrpSpPr/>
              <p:nvPr/>
            </p:nvGrpSpPr>
            <p:grpSpPr>
              <a:xfrm>
                <a:off x="157330" y="2358454"/>
                <a:ext cx="606149" cy="40103"/>
                <a:chOff x="157325" y="384725"/>
                <a:chExt cx="743650" cy="49200"/>
              </a:xfrm>
            </p:grpSpPr>
            <p:sp>
              <p:nvSpPr>
                <p:cNvPr id="8288" name="Google Shape;8288;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16"/>
              <p:cNvGrpSpPr/>
              <p:nvPr/>
            </p:nvGrpSpPr>
            <p:grpSpPr>
              <a:xfrm>
                <a:off x="157330" y="2542335"/>
                <a:ext cx="606149" cy="40103"/>
                <a:chOff x="157325" y="384725"/>
                <a:chExt cx="743650" cy="49200"/>
              </a:xfrm>
            </p:grpSpPr>
            <p:sp>
              <p:nvSpPr>
                <p:cNvPr id="8294" name="Google Shape;8294;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16"/>
              <p:cNvGrpSpPr/>
              <p:nvPr/>
            </p:nvGrpSpPr>
            <p:grpSpPr>
              <a:xfrm>
                <a:off x="157330" y="2726215"/>
                <a:ext cx="606149" cy="40103"/>
                <a:chOff x="157325" y="384725"/>
                <a:chExt cx="743650" cy="49200"/>
              </a:xfrm>
            </p:grpSpPr>
            <p:sp>
              <p:nvSpPr>
                <p:cNvPr id="8300" name="Google Shape;8300;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16"/>
              <p:cNvGrpSpPr/>
              <p:nvPr/>
            </p:nvGrpSpPr>
            <p:grpSpPr>
              <a:xfrm>
                <a:off x="157330" y="2910096"/>
                <a:ext cx="606149" cy="40103"/>
                <a:chOff x="157325" y="384725"/>
                <a:chExt cx="743650" cy="49200"/>
              </a:xfrm>
            </p:grpSpPr>
            <p:sp>
              <p:nvSpPr>
                <p:cNvPr id="8306" name="Google Shape;8306;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16"/>
              <p:cNvGrpSpPr/>
              <p:nvPr/>
            </p:nvGrpSpPr>
            <p:grpSpPr>
              <a:xfrm>
                <a:off x="157330" y="3093976"/>
                <a:ext cx="606149" cy="40103"/>
                <a:chOff x="157325" y="384725"/>
                <a:chExt cx="743650" cy="49200"/>
              </a:xfrm>
            </p:grpSpPr>
            <p:sp>
              <p:nvSpPr>
                <p:cNvPr id="8312" name="Google Shape;8312;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16"/>
              <p:cNvGrpSpPr/>
              <p:nvPr/>
            </p:nvGrpSpPr>
            <p:grpSpPr>
              <a:xfrm>
                <a:off x="157330" y="3277857"/>
                <a:ext cx="606149" cy="40103"/>
                <a:chOff x="157325" y="384725"/>
                <a:chExt cx="743650" cy="49200"/>
              </a:xfrm>
            </p:grpSpPr>
            <p:sp>
              <p:nvSpPr>
                <p:cNvPr id="8318" name="Google Shape;8318;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16"/>
              <p:cNvGrpSpPr/>
              <p:nvPr/>
            </p:nvGrpSpPr>
            <p:grpSpPr>
              <a:xfrm>
                <a:off x="157330" y="3461737"/>
                <a:ext cx="606149" cy="40103"/>
                <a:chOff x="157325" y="384725"/>
                <a:chExt cx="743650" cy="49200"/>
              </a:xfrm>
            </p:grpSpPr>
            <p:sp>
              <p:nvSpPr>
                <p:cNvPr id="8324" name="Google Shape;8324;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16"/>
              <p:cNvGrpSpPr/>
              <p:nvPr/>
            </p:nvGrpSpPr>
            <p:grpSpPr>
              <a:xfrm>
                <a:off x="157330" y="3645618"/>
                <a:ext cx="606149" cy="40103"/>
                <a:chOff x="157325" y="384725"/>
                <a:chExt cx="743650" cy="49200"/>
              </a:xfrm>
            </p:grpSpPr>
            <p:sp>
              <p:nvSpPr>
                <p:cNvPr id="8330" name="Google Shape;8330;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16"/>
              <p:cNvGrpSpPr/>
              <p:nvPr/>
            </p:nvGrpSpPr>
            <p:grpSpPr>
              <a:xfrm>
                <a:off x="157330" y="4013379"/>
                <a:ext cx="606149" cy="40103"/>
                <a:chOff x="157325" y="384725"/>
                <a:chExt cx="743650" cy="49200"/>
              </a:xfrm>
            </p:grpSpPr>
            <p:sp>
              <p:nvSpPr>
                <p:cNvPr id="8336" name="Google Shape;8336;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16"/>
              <p:cNvGrpSpPr/>
              <p:nvPr/>
            </p:nvGrpSpPr>
            <p:grpSpPr>
              <a:xfrm>
                <a:off x="157330" y="3829499"/>
                <a:ext cx="606149" cy="40103"/>
                <a:chOff x="157325" y="384725"/>
                <a:chExt cx="743650" cy="49200"/>
              </a:xfrm>
            </p:grpSpPr>
            <p:sp>
              <p:nvSpPr>
                <p:cNvPr id="8342" name="Google Shape;8342;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16"/>
              <p:cNvGrpSpPr/>
              <p:nvPr/>
            </p:nvGrpSpPr>
            <p:grpSpPr>
              <a:xfrm>
                <a:off x="157330" y="4197260"/>
                <a:ext cx="606149" cy="40103"/>
                <a:chOff x="157325" y="384725"/>
                <a:chExt cx="743650" cy="49200"/>
              </a:xfrm>
            </p:grpSpPr>
            <p:sp>
              <p:nvSpPr>
                <p:cNvPr id="8348" name="Google Shape;8348;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16"/>
              <p:cNvGrpSpPr/>
              <p:nvPr/>
            </p:nvGrpSpPr>
            <p:grpSpPr>
              <a:xfrm>
                <a:off x="157330" y="4381140"/>
                <a:ext cx="606149" cy="40103"/>
                <a:chOff x="157325" y="384725"/>
                <a:chExt cx="743650" cy="49200"/>
              </a:xfrm>
            </p:grpSpPr>
            <p:sp>
              <p:nvSpPr>
                <p:cNvPr id="8354" name="Google Shape;8354;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16"/>
            <p:cNvGrpSpPr/>
            <p:nvPr/>
          </p:nvGrpSpPr>
          <p:grpSpPr>
            <a:xfrm rot="5400000">
              <a:off x="7654781" y="3393674"/>
              <a:ext cx="435094" cy="3064543"/>
              <a:chOff x="157330" y="151887"/>
              <a:chExt cx="606149" cy="4269356"/>
            </a:xfrm>
          </p:grpSpPr>
          <p:grpSp>
            <p:nvGrpSpPr>
              <p:cNvPr id="8360" name="Google Shape;8360;p16"/>
              <p:cNvGrpSpPr/>
              <p:nvPr/>
            </p:nvGrpSpPr>
            <p:grpSpPr>
              <a:xfrm>
                <a:off x="157330" y="151887"/>
                <a:ext cx="606149" cy="40103"/>
                <a:chOff x="157325" y="384725"/>
                <a:chExt cx="743650" cy="49200"/>
              </a:xfrm>
            </p:grpSpPr>
            <p:sp>
              <p:nvSpPr>
                <p:cNvPr id="8361" name="Google Shape;836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16"/>
              <p:cNvGrpSpPr/>
              <p:nvPr/>
            </p:nvGrpSpPr>
            <p:grpSpPr>
              <a:xfrm>
                <a:off x="157330" y="335768"/>
                <a:ext cx="606149" cy="40103"/>
                <a:chOff x="157325" y="384725"/>
                <a:chExt cx="743650" cy="49200"/>
              </a:xfrm>
            </p:grpSpPr>
            <p:sp>
              <p:nvSpPr>
                <p:cNvPr id="8367" name="Google Shape;836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16"/>
              <p:cNvGrpSpPr/>
              <p:nvPr/>
            </p:nvGrpSpPr>
            <p:grpSpPr>
              <a:xfrm>
                <a:off x="157330" y="519649"/>
                <a:ext cx="606149" cy="40103"/>
                <a:chOff x="157325" y="384725"/>
                <a:chExt cx="743650" cy="49200"/>
              </a:xfrm>
            </p:grpSpPr>
            <p:sp>
              <p:nvSpPr>
                <p:cNvPr id="8373" name="Google Shape;837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16"/>
              <p:cNvGrpSpPr/>
              <p:nvPr/>
            </p:nvGrpSpPr>
            <p:grpSpPr>
              <a:xfrm>
                <a:off x="157330" y="703529"/>
                <a:ext cx="606149" cy="40103"/>
                <a:chOff x="157325" y="384725"/>
                <a:chExt cx="743650" cy="49200"/>
              </a:xfrm>
            </p:grpSpPr>
            <p:sp>
              <p:nvSpPr>
                <p:cNvPr id="8379" name="Google Shape;837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16"/>
              <p:cNvGrpSpPr/>
              <p:nvPr/>
            </p:nvGrpSpPr>
            <p:grpSpPr>
              <a:xfrm>
                <a:off x="157330" y="887410"/>
                <a:ext cx="606149" cy="40103"/>
                <a:chOff x="157325" y="384725"/>
                <a:chExt cx="743650" cy="49200"/>
              </a:xfrm>
            </p:grpSpPr>
            <p:sp>
              <p:nvSpPr>
                <p:cNvPr id="8385" name="Google Shape;838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16"/>
              <p:cNvGrpSpPr/>
              <p:nvPr/>
            </p:nvGrpSpPr>
            <p:grpSpPr>
              <a:xfrm>
                <a:off x="157330" y="1071290"/>
                <a:ext cx="606149" cy="40103"/>
                <a:chOff x="157325" y="384725"/>
                <a:chExt cx="743650" cy="49200"/>
              </a:xfrm>
            </p:grpSpPr>
            <p:sp>
              <p:nvSpPr>
                <p:cNvPr id="8391" name="Google Shape;839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16"/>
              <p:cNvGrpSpPr/>
              <p:nvPr/>
            </p:nvGrpSpPr>
            <p:grpSpPr>
              <a:xfrm>
                <a:off x="157330" y="1255171"/>
                <a:ext cx="606149" cy="40103"/>
                <a:chOff x="157325" y="384725"/>
                <a:chExt cx="743650" cy="49200"/>
              </a:xfrm>
            </p:grpSpPr>
            <p:sp>
              <p:nvSpPr>
                <p:cNvPr id="8397" name="Google Shape;839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16"/>
              <p:cNvGrpSpPr/>
              <p:nvPr/>
            </p:nvGrpSpPr>
            <p:grpSpPr>
              <a:xfrm>
                <a:off x="157330" y="1439051"/>
                <a:ext cx="606149" cy="40103"/>
                <a:chOff x="157325" y="384725"/>
                <a:chExt cx="743650" cy="49200"/>
              </a:xfrm>
            </p:grpSpPr>
            <p:sp>
              <p:nvSpPr>
                <p:cNvPr id="8403" name="Google Shape;840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16"/>
              <p:cNvGrpSpPr/>
              <p:nvPr/>
            </p:nvGrpSpPr>
            <p:grpSpPr>
              <a:xfrm>
                <a:off x="157330" y="1806812"/>
                <a:ext cx="606149" cy="40103"/>
                <a:chOff x="157325" y="384725"/>
                <a:chExt cx="743650" cy="49200"/>
              </a:xfrm>
            </p:grpSpPr>
            <p:sp>
              <p:nvSpPr>
                <p:cNvPr id="8409" name="Google Shape;840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16"/>
              <p:cNvGrpSpPr/>
              <p:nvPr/>
            </p:nvGrpSpPr>
            <p:grpSpPr>
              <a:xfrm>
                <a:off x="157330" y="1622932"/>
                <a:ext cx="606149" cy="40103"/>
                <a:chOff x="157325" y="384725"/>
                <a:chExt cx="743650" cy="49200"/>
              </a:xfrm>
            </p:grpSpPr>
            <p:sp>
              <p:nvSpPr>
                <p:cNvPr id="8415" name="Google Shape;841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16"/>
              <p:cNvGrpSpPr/>
              <p:nvPr/>
            </p:nvGrpSpPr>
            <p:grpSpPr>
              <a:xfrm>
                <a:off x="157330" y="1990693"/>
                <a:ext cx="606149" cy="40103"/>
                <a:chOff x="157325" y="384725"/>
                <a:chExt cx="743650" cy="49200"/>
              </a:xfrm>
            </p:grpSpPr>
            <p:sp>
              <p:nvSpPr>
                <p:cNvPr id="8421" name="Google Shape;842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16"/>
              <p:cNvGrpSpPr/>
              <p:nvPr/>
            </p:nvGrpSpPr>
            <p:grpSpPr>
              <a:xfrm>
                <a:off x="157330" y="2174574"/>
                <a:ext cx="606149" cy="40103"/>
                <a:chOff x="157325" y="384725"/>
                <a:chExt cx="743650" cy="49200"/>
              </a:xfrm>
            </p:grpSpPr>
            <p:sp>
              <p:nvSpPr>
                <p:cNvPr id="8427" name="Google Shape;842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16"/>
              <p:cNvGrpSpPr/>
              <p:nvPr/>
            </p:nvGrpSpPr>
            <p:grpSpPr>
              <a:xfrm>
                <a:off x="157330" y="2358454"/>
                <a:ext cx="606149" cy="40103"/>
                <a:chOff x="157325" y="384725"/>
                <a:chExt cx="743650" cy="49200"/>
              </a:xfrm>
            </p:grpSpPr>
            <p:sp>
              <p:nvSpPr>
                <p:cNvPr id="8433" name="Google Shape;843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16"/>
              <p:cNvGrpSpPr/>
              <p:nvPr/>
            </p:nvGrpSpPr>
            <p:grpSpPr>
              <a:xfrm>
                <a:off x="157330" y="2542335"/>
                <a:ext cx="606149" cy="40103"/>
                <a:chOff x="157325" y="384725"/>
                <a:chExt cx="743650" cy="49200"/>
              </a:xfrm>
            </p:grpSpPr>
            <p:sp>
              <p:nvSpPr>
                <p:cNvPr id="8439" name="Google Shape;843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16"/>
              <p:cNvGrpSpPr/>
              <p:nvPr/>
            </p:nvGrpSpPr>
            <p:grpSpPr>
              <a:xfrm>
                <a:off x="157330" y="2726215"/>
                <a:ext cx="606149" cy="40103"/>
                <a:chOff x="157325" y="384725"/>
                <a:chExt cx="743650" cy="49200"/>
              </a:xfrm>
            </p:grpSpPr>
            <p:sp>
              <p:nvSpPr>
                <p:cNvPr id="8445" name="Google Shape;844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16"/>
              <p:cNvGrpSpPr/>
              <p:nvPr/>
            </p:nvGrpSpPr>
            <p:grpSpPr>
              <a:xfrm>
                <a:off x="157330" y="2910096"/>
                <a:ext cx="606149" cy="40103"/>
                <a:chOff x="157325" y="384725"/>
                <a:chExt cx="743650" cy="49200"/>
              </a:xfrm>
            </p:grpSpPr>
            <p:sp>
              <p:nvSpPr>
                <p:cNvPr id="8451" name="Google Shape;845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16"/>
              <p:cNvGrpSpPr/>
              <p:nvPr/>
            </p:nvGrpSpPr>
            <p:grpSpPr>
              <a:xfrm>
                <a:off x="157330" y="3093976"/>
                <a:ext cx="606149" cy="40103"/>
                <a:chOff x="157325" y="384725"/>
                <a:chExt cx="743650" cy="49200"/>
              </a:xfrm>
            </p:grpSpPr>
            <p:sp>
              <p:nvSpPr>
                <p:cNvPr id="8457" name="Google Shape;845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16"/>
              <p:cNvGrpSpPr/>
              <p:nvPr/>
            </p:nvGrpSpPr>
            <p:grpSpPr>
              <a:xfrm>
                <a:off x="157330" y="3277857"/>
                <a:ext cx="606149" cy="40103"/>
                <a:chOff x="157325" y="384725"/>
                <a:chExt cx="743650" cy="49200"/>
              </a:xfrm>
            </p:grpSpPr>
            <p:sp>
              <p:nvSpPr>
                <p:cNvPr id="8463" name="Google Shape;846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16"/>
              <p:cNvGrpSpPr/>
              <p:nvPr/>
            </p:nvGrpSpPr>
            <p:grpSpPr>
              <a:xfrm>
                <a:off x="157330" y="3461737"/>
                <a:ext cx="606149" cy="40103"/>
                <a:chOff x="157325" y="384725"/>
                <a:chExt cx="743650" cy="49200"/>
              </a:xfrm>
            </p:grpSpPr>
            <p:sp>
              <p:nvSpPr>
                <p:cNvPr id="8469" name="Google Shape;846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16"/>
              <p:cNvGrpSpPr/>
              <p:nvPr/>
            </p:nvGrpSpPr>
            <p:grpSpPr>
              <a:xfrm>
                <a:off x="157330" y="3645618"/>
                <a:ext cx="606149" cy="40103"/>
                <a:chOff x="157325" y="384725"/>
                <a:chExt cx="743650" cy="49200"/>
              </a:xfrm>
            </p:grpSpPr>
            <p:sp>
              <p:nvSpPr>
                <p:cNvPr id="8475" name="Google Shape;8475;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16"/>
              <p:cNvGrpSpPr/>
              <p:nvPr/>
            </p:nvGrpSpPr>
            <p:grpSpPr>
              <a:xfrm>
                <a:off x="157330" y="4013379"/>
                <a:ext cx="606149" cy="40103"/>
                <a:chOff x="157325" y="384725"/>
                <a:chExt cx="743650" cy="49200"/>
              </a:xfrm>
            </p:grpSpPr>
            <p:sp>
              <p:nvSpPr>
                <p:cNvPr id="8481" name="Google Shape;8481;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16"/>
              <p:cNvGrpSpPr/>
              <p:nvPr/>
            </p:nvGrpSpPr>
            <p:grpSpPr>
              <a:xfrm>
                <a:off x="157330" y="3829499"/>
                <a:ext cx="606149" cy="40103"/>
                <a:chOff x="157325" y="384725"/>
                <a:chExt cx="743650" cy="49200"/>
              </a:xfrm>
            </p:grpSpPr>
            <p:sp>
              <p:nvSpPr>
                <p:cNvPr id="8487" name="Google Shape;8487;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16"/>
              <p:cNvGrpSpPr/>
              <p:nvPr/>
            </p:nvGrpSpPr>
            <p:grpSpPr>
              <a:xfrm>
                <a:off x="157330" y="4197260"/>
                <a:ext cx="606149" cy="40103"/>
                <a:chOff x="157325" y="384725"/>
                <a:chExt cx="743650" cy="49200"/>
              </a:xfrm>
            </p:grpSpPr>
            <p:sp>
              <p:nvSpPr>
                <p:cNvPr id="8493" name="Google Shape;8493;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16"/>
              <p:cNvGrpSpPr/>
              <p:nvPr/>
            </p:nvGrpSpPr>
            <p:grpSpPr>
              <a:xfrm>
                <a:off x="157330" y="4381140"/>
                <a:ext cx="606149" cy="40103"/>
                <a:chOff x="157325" y="384725"/>
                <a:chExt cx="743650" cy="49200"/>
              </a:xfrm>
            </p:grpSpPr>
            <p:sp>
              <p:nvSpPr>
                <p:cNvPr id="8499" name="Google Shape;8499;p16"/>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6"/>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6"/>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6"/>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6"/>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504" name="Google Shape;8504;p16"/>
          <p:cNvSpPr txBox="1">
            <a:spLocks noGrp="1"/>
          </p:cNvSpPr>
          <p:nvPr>
            <p:ph type="subTitle" idx="7"/>
          </p:nvPr>
        </p:nvSpPr>
        <p:spPr>
          <a:xfrm>
            <a:off x="1604886" y="1522025"/>
            <a:ext cx="20925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05" name="Google Shape;8505;p16"/>
          <p:cNvSpPr txBox="1">
            <a:spLocks noGrp="1"/>
          </p:cNvSpPr>
          <p:nvPr>
            <p:ph type="subTitle" idx="8"/>
          </p:nvPr>
        </p:nvSpPr>
        <p:spPr>
          <a:xfrm>
            <a:off x="1604886" y="1985772"/>
            <a:ext cx="2092500" cy="6510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06" name="Google Shape;8506;p16"/>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1">
    <p:spTree>
      <p:nvGrpSpPr>
        <p:cNvPr id="1" name="Shape 8507"/>
        <p:cNvGrpSpPr/>
        <p:nvPr/>
      </p:nvGrpSpPr>
      <p:grpSpPr>
        <a:xfrm>
          <a:off x="0" y="0"/>
          <a:ext cx="0" cy="0"/>
          <a:chOff x="0" y="0"/>
          <a:chExt cx="0" cy="0"/>
        </a:xfrm>
      </p:grpSpPr>
      <p:sp>
        <p:nvSpPr>
          <p:cNvPr id="8508" name="Google Shape;8508;p17"/>
          <p:cNvSpPr txBox="1">
            <a:spLocks noGrp="1"/>
          </p:cNvSpPr>
          <p:nvPr>
            <p:ph type="subTitle" idx="1"/>
          </p:nvPr>
        </p:nvSpPr>
        <p:spPr>
          <a:xfrm>
            <a:off x="748256" y="1325675"/>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09" name="Google Shape;8509;p17"/>
          <p:cNvSpPr txBox="1">
            <a:spLocks noGrp="1"/>
          </p:cNvSpPr>
          <p:nvPr>
            <p:ph type="subTitle" idx="2"/>
          </p:nvPr>
        </p:nvSpPr>
        <p:spPr>
          <a:xfrm>
            <a:off x="748256" y="178587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0" name="Google Shape;8510;p17"/>
          <p:cNvSpPr txBox="1">
            <a:spLocks noGrp="1"/>
          </p:cNvSpPr>
          <p:nvPr>
            <p:ph type="subTitle" idx="3"/>
          </p:nvPr>
        </p:nvSpPr>
        <p:spPr>
          <a:xfrm>
            <a:off x="3519300" y="1325667"/>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1" name="Google Shape;8511;p17"/>
          <p:cNvSpPr txBox="1">
            <a:spLocks noGrp="1"/>
          </p:cNvSpPr>
          <p:nvPr>
            <p:ph type="subTitle" idx="4"/>
          </p:nvPr>
        </p:nvSpPr>
        <p:spPr>
          <a:xfrm>
            <a:off x="3519300" y="178982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2" name="Google Shape;8512;p17"/>
          <p:cNvSpPr txBox="1">
            <a:spLocks noGrp="1"/>
          </p:cNvSpPr>
          <p:nvPr>
            <p:ph type="subTitle" idx="5"/>
          </p:nvPr>
        </p:nvSpPr>
        <p:spPr>
          <a:xfrm>
            <a:off x="6290344" y="1325667"/>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3" name="Google Shape;8513;p17"/>
          <p:cNvSpPr txBox="1">
            <a:spLocks noGrp="1"/>
          </p:cNvSpPr>
          <p:nvPr>
            <p:ph type="subTitle" idx="6"/>
          </p:nvPr>
        </p:nvSpPr>
        <p:spPr>
          <a:xfrm>
            <a:off x="6290344" y="178982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4" name="Google Shape;8514;p17"/>
          <p:cNvSpPr txBox="1">
            <a:spLocks noGrp="1"/>
          </p:cNvSpPr>
          <p:nvPr>
            <p:ph type="subTitle" idx="7"/>
          </p:nvPr>
        </p:nvSpPr>
        <p:spPr>
          <a:xfrm>
            <a:off x="748256" y="3462167"/>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5" name="Google Shape;8515;p17"/>
          <p:cNvSpPr txBox="1">
            <a:spLocks noGrp="1"/>
          </p:cNvSpPr>
          <p:nvPr>
            <p:ph type="subTitle" idx="8"/>
          </p:nvPr>
        </p:nvSpPr>
        <p:spPr>
          <a:xfrm>
            <a:off x="748256" y="392632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6" name="Google Shape;8516;p17"/>
          <p:cNvSpPr txBox="1">
            <a:spLocks noGrp="1"/>
          </p:cNvSpPr>
          <p:nvPr>
            <p:ph type="subTitle" idx="9"/>
          </p:nvPr>
        </p:nvSpPr>
        <p:spPr>
          <a:xfrm>
            <a:off x="3519300" y="3462167"/>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7" name="Google Shape;8517;p17"/>
          <p:cNvSpPr txBox="1">
            <a:spLocks noGrp="1"/>
          </p:cNvSpPr>
          <p:nvPr>
            <p:ph type="subTitle" idx="13"/>
          </p:nvPr>
        </p:nvSpPr>
        <p:spPr>
          <a:xfrm>
            <a:off x="3519300" y="392632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8" name="Google Shape;8518;p17"/>
          <p:cNvSpPr txBox="1">
            <a:spLocks noGrp="1"/>
          </p:cNvSpPr>
          <p:nvPr>
            <p:ph type="subTitle" idx="14"/>
          </p:nvPr>
        </p:nvSpPr>
        <p:spPr>
          <a:xfrm>
            <a:off x="6290344" y="3462167"/>
            <a:ext cx="21054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19" name="Google Shape;8519;p17"/>
          <p:cNvSpPr txBox="1">
            <a:spLocks noGrp="1"/>
          </p:cNvSpPr>
          <p:nvPr>
            <p:ph type="subTitle" idx="15"/>
          </p:nvPr>
        </p:nvSpPr>
        <p:spPr>
          <a:xfrm>
            <a:off x="6290344" y="3926325"/>
            <a:ext cx="21054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8520" name="Google Shape;8520;p17"/>
          <p:cNvGrpSpPr/>
          <p:nvPr/>
        </p:nvGrpSpPr>
        <p:grpSpPr>
          <a:xfrm rot="5400000">
            <a:off x="-4484747" y="3829848"/>
            <a:ext cx="9404593" cy="435094"/>
            <a:chOff x="6" y="4708398"/>
            <a:chExt cx="9404593" cy="435094"/>
          </a:xfrm>
        </p:grpSpPr>
        <p:grpSp>
          <p:nvGrpSpPr>
            <p:cNvPr id="8521" name="Google Shape;8521;p17"/>
            <p:cNvGrpSpPr/>
            <p:nvPr/>
          </p:nvGrpSpPr>
          <p:grpSpPr>
            <a:xfrm rot="5400000">
              <a:off x="1314731" y="3393674"/>
              <a:ext cx="435094" cy="3064543"/>
              <a:chOff x="157330" y="151887"/>
              <a:chExt cx="606149" cy="4269356"/>
            </a:xfrm>
          </p:grpSpPr>
          <p:grpSp>
            <p:nvGrpSpPr>
              <p:cNvPr id="8522" name="Google Shape;8522;p17"/>
              <p:cNvGrpSpPr/>
              <p:nvPr/>
            </p:nvGrpSpPr>
            <p:grpSpPr>
              <a:xfrm>
                <a:off x="157330" y="151887"/>
                <a:ext cx="606149" cy="40103"/>
                <a:chOff x="157325" y="384725"/>
                <a:chExt cx="743650" cy="49200"/>
              </a:xfrm>
            </p:grpSpPr>
            <p:sp>
              <p:nvSpPr>
                <p:cNvPr id="8523" name="Google Shape;852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17"/>
              <p:cNvGrpSpPr/>
              <p:nvPr/>
            </p:nvGrpSpPr>
            <p:grpSpPr>
              <a:xfrm>
                <a:off x="157330" y="335768"/>
                <a:ext cx="606149" cy="40103"/>
                <a:chOff x="157325" y="384725"/>
                <a:chExt cx="743650" cy="49200"/>
              </a:xfrm>
            </p:grpSpPr>
            <p:sp>
              <p:nvSpPr>
                <p:cNvPr id="8529" name="Google Shape;852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17"/>
              <p:cNvGrpSpPr/>
              <p:nvPr/>
            </p:nvGrpSpPr>
            <p:grpSpPr>
              <a:xfrm>
                <a:off x="157330" y="519649"/>
                <a:ext cx="606149" cy="40103"/>
                <a:chOff x="157325" y="384725"/>
                <a:chExt cx="743650" cy="49200"/>
              </a:xfrm>
            </p:grpSpPr>
            <p:sp>
              <p:nvSpPr>
                <p:cNvPr id="8535" name="Google Shape;853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17"/>
              <p:cNvGrpSpPr/>
              <p:nvPr/>
            </p:nvGrpSpPr>
            <p:grpSpPr>
              <a:xfrm>
                <a:off x="157330" y="703529"/>
                <a:ext cx="606149" cy="40103"/>
                <a:chOff x="157325" y="384725"/>
                <a:chExt cx="743650" cy="49200"/>
              </a:xfrm>
            </p:grpSpPr>
            <p:sp>
              <p:nvSpPr>
                <p:cNvPr id="8541" name="Google Shape;854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17"/>
              <p:cNvGrpSpPr/>
              <p:nvPr/>
            </p:nvGrpSpPr>
            <p:grpSpPr>
              <a:xfrm>
                <a:off x="157330" y="887410"/>
                <a:ext cx="606149" cy="40103"/>
                <a:chOff x="157325" y="384725"/>
                <a:chExt cx="743650" cy="49200"/>
              </a:xfrm>
            </p:grpSpPr>
            <p:sp>
              <p:nvSpPr>
                <p:cNvPr id="8547" name="Google Shape;854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17"/>
              <p:cNvGrpSpPr/>
              <p:nvPr/>
            </p:nvGrpSpPr>
            <p:grpSpPr>
              <a:xfrm>
                <a:off x="157330" y="1071290"/>
                <a:ext cx="606149" cy="40103"/>
                <a:chOff x="157325" y="384725"/>
                <a:chExt cx="743650" cy="49200"/>
              </a:xfrm>
            </p:grpSpPr>
            <p:sp>
              <p:nvSpPr>
                <p:cNvPr id="8553" name="Google Shape;855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17"/>
              <p:cNvGrpSpPr/>
              <p:nvPr/>
            </p:nvGrpSpPr>
            <p:grpSpPr>
              <a:xfrm>
                <a:off x="157330" y="1255171"/>
                <a:ext cx="606149" cy="40103"/>
                <a:chOff x="157325" y="384725"/>
                <a:chExt cx="743650" cy="49200"/>
              </a:xfrm>
            </p:grpSpPr>
            <p:sp>
              <p:nvSpPr>
                <p:cNvPr id="8559" name="Google Shape;855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17"/>
              <p:cNvGrpSpPr/>
              <p:nvPr/>
            </p:nvGrpSpPr>
            <p:grpSpPr>
              <a:xfrm>
                <a:off x="157330" y="1439051"/>
                <a:ext cx="606149" cy="40103"/>
                <a:chOff x="157325" y="384725"/>
                <a:chExt cx="743650" cy="49200"/>
              </a:xfrm>
            </p:grpSpPr>
            <p:sp>
              <p:nvSpPr>
                <p:cNvPr id="8565" name="Google Shape;856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17"/>
              <p:cNvGrpSpPr/>
              <p:nvPr/>
            </p:nvGrpSpPr>
            <p:grpSpPr>
              <a:xfrm>
                <a:off x="157330" y="1806812"/>
                <a:ext cx="606149" cy="40103"/>
                <a:chOff x="157325" y="384725"/>
                <a:chExt cx="743650" cy="49200"/>
              </a:xfrm>
            </p:grpSpPr>
            <p:sp>
              <p:nvSpPr>
                <p:cNvPr id="8571" name="Google Shape;857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17"/>
              <p:cNvGrpSpPr/>
              <p:nvPr/>
            </p:nvGrpSpPr>
            <p:grpSpPr>
              <a:xfrm>
                <a:off x="157330" y="1622932"/>
                <a:ext cx="606149" cy="40103"/>
                <a:chOff x="157325" y="384725"/>
                <a:chExt cx="743650" cy="49200"/>
              </a:xfrm>
            </p:grpSpPr>
            <p:sp>
              <p:nvSpPr>
                <p:cNvPr id="8577" name="Google Shape;857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17"/>
              <p:cNvGrpSpPr/>
              <p:nvPr/>
            </p:nvGrpSpPr>
            <p:grpSpPr>
              <a:xfrm>
                <a:off x="157330" y="1990693"/>
                <a:ext cx="606149" cy="40103"/>
                <a:chOff x="157325" y="384725"/>
                <a:chExt cx="743650" cy="49200"/>
              </a:xfrm>
            </p:grpSpPr>
            <p:sp>
              <p:nvSpPr>
                <p:cNvPr id="8583" name="Google Shape;858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17"/>
              <p:cNvGrpSpPr/>
              <p:nvPr/>
            </p:nvGrpSpPr>
            <p:grpSpPr>
              <a:xfrm>
                <a:off x="157330" y="2174574"/>
                <a:ext cx="606149" cy="40103"/>
                <a:chOff x="157325" y="384725"/>
                <a:chExt cx="743650" cy="49200"/>
              </a:xfrm>
            </p:grpSpPr>
            <p:sp>
              <p:nvSpPr>
                <p:cNvPr id="8589" name="Google Shape;858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17"/>
              <p:cNvGrpSpPr/>
              <p:nvPr/>
            </p:nvGrpSpPr>
            <p:grpSpPr>
              <a:xfrm>
                <a:off x="157330" y="2358454"/>
                <a:ext cx="606149" cy="40103"/>
                <a:chOff x="157325" y="384725"/>
                <a:chExt cx="743650" cy="49200"/>
              </a:xfrm>
            </p:grpSpPr>
            <p:sp>
              <p:nvSpPr>
                <p:cNvPr id="8595" name="Google Shape;859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17"/>
              <p:cNvGrpSpPr/>
              <p:nvPr/>
            </p:nvGrpSpPr>
            <p:grpSpPr>
              <a:xfrm>
                <a:off x="157330" y="2542335"/>
                <a:ext cx="606149" cy="40103"/>
                <a:chOff x="157325" y="384725"/>
                <a:chExt cx="743650" cy="49200"/>
              </a:xfrm>
            </p:grpSpPr>
            <p:sp>
              <p:nvSpPr>
                <p:cNvPr id="8601" name="Google Shape;860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17"/>
              <p:cNvGrpSpPr/>
              <p:nvPr/>
            </p:nvGrpSpPr>
            <p:grpSpPr>
              <a:xfrm>
                <a:off x="157330" y="2726215"/>
                <a:ext cx="606149" cy="40103"/>
                <a:chOff x="157325" y="384725"/>
                <a:chExt cx="743650" cy="49200"/>
              </a:xfrm>
            </p:grpSpPr>
            <p:sp>
              <p:nvSpPr>
                <p:cNvPr id="8607" name="Google Shape;860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17"/>
              <p:cNvGrpSpPr/>
              <p:nvPr/>
            </p:nvGrpSpPr>
            <p:grpSpPr>
              <a:xfrm>
                <a:off x="157330" y="2910096"/>
                <a:ext cx="606149" cy="40103"/>
                <a:chOff x="157325" y="384725"/>
                <a:chExt cx="743650" cy="49200"/>
              </a:xfrm>
            </p:grpSpPr>
            <p:sp>
              <p:nvSpPr>
                <p:cNvPr id="8613" name="Google Shape;861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17"/>
              <p:cNvGrpSpPr/>
              <p:nvPr/>
            </p:nvGrpSpPr>
            <p:grpSpPr>
              <a:xfrm>
                <a:off x="157330" y="3093976"/>
                <a:ext cx="606149" cy="40103"/>
                <a:chOff x="157325" y="384725"/>
                <a:chExt cx="743650" cy="49200"/>
              </a:xfrm>
            </p:grpSpPr>
            <p:sp>
              <p:nvSpPr>
                <p:cNvPr id="8619" name="Google Shape;861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17"/>
              <p:cNvGrpSpPr/>
              <p:nvPr/>
            </p:nvGrpSpPr>
            <p:grpSpPr>
              <a:xfrm>
                <a:off x="157330" y="3277857"/>
                <a:ext cx="606149" cy="40103"/>
                <a:chOff x="157325" y="384725"/>
                <a:chExt cx="743650" cy="49200"/>
              </a:xfrm>
            </p:grpSpPr>
            <p:sp>
              <p:nvSpPr>
                <p:cNvPr id="8625" name="Google Shape;862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17"/>
              <p:cNvGrpSpPr/>
              <p:nvPr/>
            </p:nvGrpSpPr>
            <p:grpSpPr>
              <a:xfrm>
                <a:off x="157330" y="3461737"/>
                <a:ext cx="606149" cy="40103"/>
                <a:chOff x="157325" y="384725"/>
                <a:chExt cx="743650" cy="49200"/>
              </a:xfrm>
            </p:grpSpPr>
            <p:sp>
              <p:nvSpPr>
                <p:cNvPr id="8631" name="Google Shape;863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17"/>
              <p:cNvGrpSpPr/>
              <p:nvPr/>
            </p:nvGrpSpPr>
            <p:grpSpPr>
              <a:xfrm>
                <a:off x="157330" y="3645618"/>
                <a:ext cx="606149" cy="40103"/>
                <a:chOff x="157325" y="384725"/>
                <a:chExt cx="743650" cy="49200"/>
              </a:xfrm>
            </p:grpSpPr>
            <p:sp>
              <p:nvSpPr>
                <p:cNvPr id="8637" name="Google Shape;863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17"/>
              <p:cNvGrpSpPr/>
              <p:nvPr/>
            </p:nvGrpSpPr>
            <p:grpSpPr>
              <a:xfrm>
                <a:off x="157330" y="4013379"/>
                <a:ext cx="606149" cy="40103"/>
                <a:chOff x="157325" y="384725"/>
                <a:chExt cx="743650" cy="49200"/>
              </a:xfrm>
            </p:grpSpPr>
            <p:sp>
              <p:nvSpPr>
                <p:cNvPr id="8643" name="Google Shape;864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17"/>
              <p:cNvGrpSpPr/>
              <p:nvPr/>
            </p:nvGrpSpPr>
            <p:grpSpPr>
              <a:xfrm>
                <a:off x="157330" y="3829499"/>
                <a:ext cx="606149" cy="40103"/>
                <a:chOff x="157325" y="384725"/>
                <a:chExt cx="743650" cy="49200"/>
              </a:xfrm>
            </p:grpSpPr>
            <p:sp>
              <p:nvSpPr>
                <p:cNvPr id="8649" name="Google Shape;864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17"/>
              <p:cNvGrpSpPr/>
              <p:nvPr/>
            </p:nvGrpSpPr>
            <p:grpSpPr>
              <a:xfrm>
                <a:off x="157330" y="4197260"/>
                <a:ext cx="606149" cy="40103"/>
                <a:chOff x="157325" y="384725"/>
                <a:chExt cx="743650" cy="49200"/>
              </a:xfrm>
            </p:grpSpPr>
            <p:sp>
              <p:nvSpPr>
                <p:cNvPr id="8655" name="Google Shape;865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17"/>
              <p:cNvGrpSpPr/>
              <p:nvPr/>
            </p:nvGrpSpPr>
            <p:grpSpPr>
              <a:xfrm>
                <a:off x="157330" y="4381140"/>
                <a:ext cx="606149" cy="40103"/>
                <a:chOff x="157325" y="384725"/>
                <a:chExt cx="743650" cy="49200"/>
              </a:xfrm>
            </p:grpSpPr>
            <p:sp>
              <p:nvSpPr>
                <p:cNvPr id="8661" name="Google Shape;866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6" name="Google Shape;8666;p17"/>
            <p:cNvGrpSpPr/>
            <p:nvPr/>
          </p:nvGrpSpPr>
          <p:grpSpPr>
            <a:xfrm rot="5400000">
              <a:off x="4484756" y="3393674"/>
              <a:ext cx="435094" cy="3064543"/>
              <a:chOff x="157330" y="151887"/>
              <a:chExt cx="606149" cy="4269356"/>
            </a:xfrm>
          </p:grpSpPr>
          <p:grpSp>
            <p:nvGrpSpPr>
              <p:cNvPr id="8667" name="Google Shape;8667;p17"/>
              <p:cNvGrpSpPr/>
              <p:nvPr/>
            </p:nvGrpSpPr>
            <p:grpSpPr>
              <a:xfrm>
                <a:off x="157330" y="151887"/>
                <a:ext cx="606149" cy="40103"/>
                <a:chOff x="157325" y="384725"/>
                <a:chExt cx="743650" cy="49200"/>
              </a:xfrm>
            </p:grpSpPr>
            <p:sp>
              <p:nvSpPr>
                <p:cNvPr id="8668" name="Google Shape;866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17"/>
              <p:cNvGrpSpPr/>
              <p:nvPr/>
            </p:nvGrpSpPr>
            <p:grpSpPr>
              <a:xfrm>
                <a:off x="157330" y="335768"/>
                <a:ext cx="606149" cy="40103"/>
                <a:chOff x="157325" y="384725"/>
                <a:chExt cx="743650" cy="49200"/>
              </a:xfrm>
            </p:grpSpPr>
            <p:sp>
              <p:nvSpPr>
                <p:cNvPr id="8674" name="Google Shape;867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17"/>
              <p:cNvGrpSpPr/>
              <p:nvPr/>
            </p:nvGrpSpPr>
            <p:grpSpPr>
              <a:xfrm>
                <a:off x="157330" y="519649"/>
                <a:ext cx="606149" cy="40103"/>
                <a:chOff x="157325" y="384725"/>
                <a:chExt cx="743650" cy="49200"/>
              </a:xfrm>
            </p:grpSpPr>
            <p:sp>
              <p:nvSpPr>
                <p:cNvPr id="8680" name="Google Shape;868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17"/>
              <p:cNvGrpSpPr/>
              <p:nvPr/>
            </p:nvGrpSpPr>
            <p:grpSpPr>
              <a:xfrm>
                <a:off x="157330" y="703529"/>
                <a:ext cx="606149" cy="40103"/>
                <a:chOff x="157325" y="384725"/>
                <a:chExt cx="743650" cy="49200"/>
              </a:xfrm>
            </p:grpSpPr>
            <p:sp>
              <p:nvSpPr>
                <p:cNvPr id="8686" name="Google Shape;868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17"/>
              <p:cNvGrpSpPr/>
              <p:nvPr/>
            </p:nvGrpSpPr>
            <p:grpSpPr>
              <a:xfrm>
                <a:off x="157330" y="887410"/>
                <a:ext cx="606149" cy="40103"/>
                <a:chOff x="157325" y="384725"/>
                <a:chExt cx="743650" cy="49200"/>
              </a:xfrm>
            </p:grpSpPr>
            <p:sp>
              <p:nvSpPr>
                <p:cNvPr id="8692" name="Google Shape;869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17"/>
              <p:cNvGrpSpPr/>
              <p:nvPr/>
            </p:nvGrpSpPr>
            <p:grpSpPr>
              <a:xfrm>
                <a:off x="157330" y="1071290"/>
                <a:ext cx="606149" cy="40103"/>
                <a:chOff x="157325" y="384725"/>
                <a:chExt cx="743650" cy="49200"/>
              </a:xfrm>
            </p:grpSpPr>
            <p:sp>
              <p:nvSpPr>
                <p:cNvPr id="8698" name="Google Shape;869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17"/>
              <p:cNvGrpSpPr/>
              <p:nvPr/>
            </p:nvGrpSpPr>
            <p:grpSpPr>
              <a:xfrm>
                <a:off x="157330" y="1255171"/>
                <a:ext cx="606149" cy="40103"/>
                <a:chOff x="157325" y="384725"/>
                <a:chExt cx="743650" cy="49200"/>
              </a:xfrm>
            </p:grpSpPr>
            <p:sp>
              <p:nvSpPr>
                <p:cNvPr id="8704" name="Google Shape;870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17"/>
              <p:cNvGrpSpPr/>
              <p:nvPr/>
            </p:nvGrpSpPr>
            <p:grpSpPr>
              <a:xfrm>
                <a:off x="157330" y="1439051"/>
                <a:ext cx="606149" cy="40103"/>
                <a:chOff x="157325" y="384725"/>
                <a:chExt cx="743650" cy="49200"/>
              </a:xfrm>
            </p:grpSpPr>
            <p:sp>
              <p:nvSpPr>
                <p:cNvPr id="8710" name="Google Shape;871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17"/>
              <p:cNvGrpSpPr/>
              <p:nvPr/>
            </p:nvGrpSpPr>
            <p:grpSpPr>
              <a:xfrm>
                <a:off x="157330" y="1806812"/>
                <a:ext cx="606149" cy="40103"/>
                <a:chOff x="157325" y="384725"/>
                <a:chExt cx="743650" cy="49200"/>
              </a:xfrm>
            </p:grpSpPr>
            <p:sp>
              <p:nvSpPr>
                <p:cNvPr id="8716" name="Google Shape;871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7"/>
              <p:cNvGrpSpPr/>
              <p:nvPr/>
            </p:nvGrpSpPr>
            <p:grpSpPr>
              <a:xfrm>
                <a:off x="157330" y="1622932"/>
                <a:ext cx="606149" cy="40103"/>
                <a:chOff x="157325" y="384725"/>
                <a:chExt cx="743650" cy="49200"/>
              </a:xfrm>
            </p:grpSpPr>
            <p:sp>
              <p:nvSpPr>
                <p:cNvPr id="8722" name="Google Shape;872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17"/>
              <p:cNvGrpSpPr/>
              <p:nvPr/>
            </p:nvGrpSpPr>
            <p:grpSpPr>
              <a:xfrm>
                <a:off x="157330" y="1990693"/>
                <a:ext cx="606149" cy="40103"/>
                <a:chOff x="157325" y="384725"/>
                <a:chExt cx="743650" cy="49200"/>
              </a:xfrm>
            </p:grpSpPr>
            <p:sp>
              <p:nvSpPr>
                <p:cNvPr id="8728" name="Google Shape;872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17"/>
              <p:cNvGrpSpPr/>
              <p:nvPr/>
            </p:nvGrpSpPr>
            <p:grpSpPr>
              <a:xfrm>
                <a:off x="157330" y="2174574"/>
                <a:ext cx="606149" cy="40103"/>
                <a:chOff x="157325" y="384725"/>
                <a:chExt cx="743650" cy="49200"/>
              </a:xfrm>
            </p:grpSpPr>
            <p:sp>
              <p:nvSpPr>
                <p:cNvPr id="8734" name="Google Shape;873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17"/>
              <p:cNvGrpSpPr/>
              <p:nvPr/>
            </p:nvGrpSpPr>
            <p:grpSpPr>
              <a:xfrm>
                <a:off x="157330" y="2358454"/>
                <a:ext cx="606149" cy="40103"/>
                <a:chOff x="157325" y="384725"/>
                <a:chExt cx="743650" cy="49200"/>
              </a:xfrm>
            </p:grpSpPr>
            <p:sp>
              <p:nvSpPr>
                <p:cNvPr id="8740" name="Google Shape;874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17"/>
              <p:cNvGrpSpPr/>
              <p:nvPr/>
            </p:nvGrpSpPr>
            <p:grpSpPr>
              <a:xfrm>
                <a:off x="157330" y="2542335"/>
                <a:ext cx="606149" cy="40103"/>
                <a:chOff x="157325" y="384725"/>
                <a:chExt cx="743650" cy="49200"/>
              </a:xfrm>
            </p:grpSpPr>
            <p:sp>
              <p:nvSpPr>
                <p:cNvPr id="8746" name="Google Shape;874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17"/>
              <p:cNvGrpSpPr/>
              <p:nvPr/>
            </p:nvGrpSpPr>
            <p:grpSpPr>
              <a:xfrm>
                <a:off x="157330" y="2726215"/>
                <a:ext cx="606149" cy="40103"/>
                <a:chOff x="157325" y="384725"/>
                <a:chExt cx="743650" cy="49200"/>
              </a:xfrm>
            </p:grpSpPr>
            <p:sp>
              <p:nvSpPr>
                <p:cNvPr id="8752" name="Google Shape;875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17"/>
              <p:cNvGrpSpPr/>
              <p:nvPr/>
            </p:nvGrpSpPr>
            <p:grpSpPr>
              <a:xfrm>
                <a:off x="157330" y="2910096"/>
                <a:ext cx="606149" cy="40103"/>
                <a:chOff x="157325" y="384725"/>
                <a:chExt cx="743650" cy="49200"/>
              </a:xfrm>
            </p:grpSpPr>
            <p:sp>
              <p:nvSpPr>
                <p:cNvPr id="8758" name="Google Shape;875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17"/>
              <p:cNvGrpSpPr/>
              <p:nvPr/>
            </p:nvGrpSpPr>
            <p:grpSpPr>
              <a:xfrm>
                <a:off x="157330" y="3093976"/>
                <a:ext cx="606149" cy="40103"/>
                <a:chOff x="157325" y="384725"/>
                <a:chExt cx="743650" cy="49200"/>
              </a:xfrm>
            </p:grpSpPr>
            <p:sp>
              <p:nvSpPr>
                <p:cNvPr id="8764" name="Google Shape;876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17"/>
              <p:cNvGrpSpPr/>
              <p:nvPr/>
            </p:nvGrpSpPr>
            <p:grpSpPr>
              <a:xfrm>
                <a:off x="157330" y="3277857"/>
                <a:ext cx="606149" cy="40103"/>
                <a:chOff x="157325" y="384725"/>
                <a:chExt cx="743650" cy="49200"/>
              </a:xfrm>
            </p:grpSpPr>
            <p:sp>
              <p:nvSpPr>
                <p:cNvPr id="8770" name="Google Shape;877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17"/>
              <p:cNvGrpSpPr/>
              <p:nvPr/>
            </p:nvGrpSpPr>
            <p:grpSpPr>
              <a:xfrm>
                <a:off x="157330" y="3461737"/>
                <a:ext cx="606149" cy="40103"/>
                <a:chOff x="157325" y="384725"/>
                <a:chExt cx="743650" cy="49200"/>
              </a:xfrm>
            </p:grpSpPr>
            <p:sp>
              <p:nvSpPr>
                <p:cNvPr id="8776" name="Google Shape;877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17"/>
              <p:cNvGrpSpPr/>
              <p:nvPr/>
            </p:nvGrpSpPr>
            <p:grpSpPr>
              <a:xfrm>
                <a:off x="157330" y="3645618"/>
                <a:ext cx="606149" cy="40103"/>
                <a:chOff x="157325" y="384725"/>
                <a:chExt cx="743650" cy="49200"/>
              </a:xfrm>
            </p:grpSpPr>
            <p:sp>
              <p:nvSpPr>
                <p:cNvPr id="8782" name="Google Shape;878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17"/>
              <p:cNvGrpSpPr/>
              <p:nvPr/>
            </p:nvGrpSpPr>
            <p:grpSpPr>
              <a:xfrm>
                <a:off x="157330" y="4013379"/>
                <a:ext cx="606149" cy="40103"/>
                <a:chOff x="157325" y="384725"/>
                <a:chExt cx="743650" cy="49200"/>
              </a:xfrm>
            </p:grpSpPr>
            <p:sp>
              <p:nvSpPr>
                <p:cNvPr id="8788" name="Google Shape;878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17"/>
              <p:cNvGrpSpPr/>
              <p:nvPr/>
            </p:nvGrpSpPr>
            <p:grpSpPr>
              <a:xfrm>
                <a:off x="157330" y="3829499"/>
                <a:ext cx="606149" cy="40103"/>
                <a:chOff x="157325" y="384725"/>
                <a:chExt cx="743650" cy="49200"/>
              </a:xfrm>
            </p:grpSpPr>
            <p:sp>
              <p:nvSpPr>
                <p:cNvPr id="8794" name="Google Shape;879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17"/>
              <p:cNvGrpSpPr/>
              <p:nvPr/>
            </p:nvGrpSpPr>
            <p:grpSpPr>
              <a:xfrm>
                <a:off x="157330" y="4197260"/>
                <a:ext cx="606149" cy="40103"/>
                <a:chOff x="157325" y="384725"/>
                <a:chExt cx="743650" cy="49200"/>
              </a:xfrm>
            </p:grpSpPr>
            <p:sp>
              <p:nvSpPr>
                <p:cNvPr id="8800" name="Google Shape;880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17"/>
              <p:cNvGrpSpPr/>
              <p:nvPr/>
            </p:nvGrpSpPr>
            <p:grpSpPr>
              <a:xfrm>
                <a:off x="157330" y="4381140"/>
                <a:ext cx="606149" cy="40103"/>
                <a:chOff x="157325" y="384725"/>
                <a:chExt cx="743650" cy="49200"/>
              </a:xfrm>
            </p:grpSpPr>
            <p:sp>
              <p:nvSpPr>
                <p:cNvPr id="8806" name="Google Shape;880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1" name="Google Shape;8811;p17"/>
            <p:cNvGrpSpPr/>
            <p:nvPr/>
          </p:nvGrpSpPr>
          <p:grpSpPr>
            <a:xfrm rot="5400000">
              <a:off x="7654781" y="3393674"/>
              <a:ext cx="435094" cy="3064543"/>
              <a:chOff x="157330" y="151887"/>
              <a:chExt cx="606149" cy="4269356"/>
            </a:xfrm>
          </p:grpSpPr>
          <p:grpSp>
            <p:nvGrpSpPr>
              <p:cNvPr id="8812" name="Google Shape;8812;p17"/>
              <p:cNvGrpSpPr/>
              <p:nvPr/>
            </p:nvGrpSpPr>
            <p:grpSpPr>
              <a:xfrm>
                <a:off x="157330" y="151887"/>
                <a:ext cx="606149" cy="40103"/>
                <a:chOff x="157325" y="384725"/>
                <a:chExt cx="743650" cy="49200"/>
              </a:xfrm>
            </p:grpSpPr>
            <p:sp>
              <p:nvSpPr>
                <p:cNvPr id="8813" name="Google Shape;881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17"/>
              <p:cNvGrpSpPr/>
              <p:nvPr/>
            </p:nvGrpSpPr>
            <p:grpSpPr>
              <a:xfrm>
                <a:off x="157330" y="335768"/>
                <a:ext cx="606149" cy="40103"/>
                <a:chOff x="157325" y="384725"/>
                <a:chExt cx="743650" cy="49200"/>
              </a:xfrm>
            </p:grpSpPr>
            <p:sp>
              <p:nvSpPr>
                <p:cNvPr id="8819" name="Google Shape;881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17"/>
              <p:cNvGrpSpPr/>
              <p:nvPr/>
            </p:nvGrpSpPr>
            <p:grpSpPr>
              <a:xfrm>
                <a:off x="157330" y="519649"/>
                <a:ext cx="606149" cy="40103"/>
                <a:chOff x="157325" y="384725"/>
                <a:chExt cx="743650" cy="49200"/>
              </a:xfrm>
            </p:grpSpPr>
            <p:sp>
              <p:nvSpPr>
                <p:cNvPr id="8825" name="Google Shape;882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17"/>
              <p:cNvGrpSpPr/>
              <p:nvPr/>
            </p:nvGrpSpPr>
            <p:grpSpPr>
              <a:xfrm>
                <a:off x="157330" y="703529"/>
                <a:ext cx="606149" cy="40103"/>
                <a:chOff x="157325" y="384725"/>
                <a:chExt cx="743650" cy="49200"/>
              </a:xfrm>
            </p:grpSpPr>
            <p:sp>
              <p:nvSpPr>
                <p:cNvPr id="8831" name="Google Shape;883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17"/>
              <p:cNvGrpSpPr/>
              <p:nvPr/>
            </p:nvGrpSpPr>
            <p:grpSpPr>
              <a:xfrm>
                <a:off x="157330" y="887410"/>
                <a:ext cx="606149" cy="40103"/>
                <a:chOff x="157325" y="384725"/>
                <a:chExt cx="743650" cy="49200"/>
              </a:xfrm>
            </p:grpSpPr>
            <p:sp>
              <p:nvSpPr>
                <p:cNvPr id="8837" name="Google Shape;883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17"/>
              <p:cNvGrpSpPr/>
              <p:nvPr/>
            </p:nvGrpSpPr>
            <p:grpSpPr>
              <a:xfrm>
                <a:off x="157330" y="1071290"/>
                <a:ext cx="606149" cy="40103"/>
                <a:chOff x="157325" y="384725"/>
                <a:chExt cx="743650" cy="49200"/>
              </a:xfrm>
            </p:grpSpPr>
            <p:sp>
              <p:nvSpPr>
                <p:cNvPr id="8843" name="Google Shape;884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17"/>
              <p:cNvGrpSpPr/>
              <p:nvPr/>
            </p:nvGrpSpPr>
            <p:grpSpPr>
              <a:xfrm>
                <a:off x="157330" y="1255171"/>
                <a:ext cx="606149" cy="40103"/>
                <a:chOff x="157325" y="384725"/>
                <a:chExt cx="743650" cy="49200"/>
              </a:xfrm>
            </p:grpSpPr>
            <p:sp>
              <p:nvSpPr>
                <p:cNvPr id="8849" name="Google Shape;884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17"/>
              <p:cNvGrpSpPr/>
              <p:nvPr/>
            </p:nvGrpSpPr>
            <p:grpSpPr>
              <a:xfrm>
                <a:off x="157330" y="1439051"/>
                <a:ext cx="606149" cy="40103"/>
                <a:chOff x="157325" y="384725"/>
                <a:chExt cx="743650" cy="49200"/>
              </a:xfrm>
            </p:grpSpPr>
            <p:sp>
              <p:nvSpPr>
                <p:cNvPr id="8855" name="Google Shape;885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17"/>
              <p:cNvGrpSpPr/>
              <p:nvPr/>
            </p:nvGrpSpPr>
            <p:grpSpPr>
              <a:xfrm>
                <a:off x="157330" y="1806812"/>
                <a:ext cx="606149" cy="40103"/>
                <a:chOff x="157325" y="384725"/>
                <a:chExt cx="743650" cy="49200"/>
              </a:xfrm>
            </p:grpSpPr>
            <p:sp>
              <p:nvSpPr>
                <p:cNvPr id="8861" name="Google Shape;886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17"/>
              <p:cNvGrpSpPr/>
              <p:nvPr/>
            </p:nvGrpSpPr>
            <p:grpSpPr>
              <a:xfrm>
                <a:off x="157330" y="1622932"/>
                <a:ext cx="606149" cy="40103"/>
                <a:chOff x="157325" y="384725"/>
                <a:chExt cx="743650" cy="49200"/>
              </a:xfrm>
            </p:grpSpPr>
            <p:sp>
              <p:nvSpPr>
                <p:cNvPr id="8867" name="Google Shape;886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17"/>
              <p:cNvGrpSpPr/>
              <p:nvPr/>
            </p:nvGrpSpPr>
            <p:grpSpPr>
              <a:xfrm>
                <a:off x="157330" y="1990693"/>
                <a:ext cx="606149" cy="40103"/>
                <a:chOff x="157325" y="384725"/>
                <a:chExt cx="743650" cy="49200"/>
              </a:xfrm>
            </p:grpSpPr>
            <p:sp>
              <p:nvSpPr>
                <p:cNvPr id="8873" name="Google Shape;887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17"/>
              <p:cNvGrpSpPr/>
              <p:nvPr/>
            </p:nvGrpSpPr>
            <p:grpSpPr>
              <a:xfrm>
                <a:off x="157330" y="2174574"/>
                <a:ext cx="606149" cy="40103"/>
                <a:chOff x="157325" y="384725"/>
                <a:chExt cx="743650" cy="49200"/>
              </a:xfrm>
            </p:grpSpPr>
            <p:sp>
              <p:nvSpPr>
                <p:cNvPr id="8879" name="Google Shape;887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17"/>
              <p:cNvGrpSpPr/>
              <p:nvPr/>
            </p:nvGrpSpPr>
            <p:grpSpPr>
              <a:xfrm>
                <a:off x="157330" y="2358454"/>
                <a:ext cx="606149" cy="40103"/>
                <a:chOff x="157325" y="384725"/>
                <a:chExt cx="743650" cy="49200"/>
              </a:xfrm>
            </p:grpSpPr>
            <p:sp>
              <p:nvSpPr>
                <p:cNvPr id="8885" name="Google Shape;888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17"/>
              <p:cNvGrpSpPr/>
              <p:nvPr/>
            </p:nvGrpSpPr>
            <p:grpSpPr>
              <a:xfrm>
                <a:off x="157330" y="2542335"/>
                <a:ext cx="606149" cy="40103"/>
                <a:chOff x="157325" y="384725"/>
                <a:chExt cx="743650" cy="49200"/>
              </a:xfrm>
            </p:grpSpPr>
            <p:sp>
              <p:nvSpPr>
                <p:cNvPr id="8891" name="Google Shape;889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17"/>
              <p:cNvGrpSpPr/>
              <p:nvPr/>
            </p:nvGrpSpPr>
            <p:grpSpPr>
              <a:xfrm>
                <a:off x="157330" y="2726215"/>
                <a:ext cx="606149" cy="40103"/>
                <a:chOff x="157325" y="384725"/>
                <a:chExt cx="743650" cy="49200"/>
              </a:xfrm>
            </p:grpSpPr>
            <p:sp>
              <p:nvSpPr>
                <p:cNvPr id="8897" name="Google Shape;889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17"/>
              <p:cNvGrpSpPr/>
              <p:nvPr/>
            </p:nvGrpSpPr>
            <p:grpSpPr>
              <a:xfrm>
                <a:off x="157330" y="2910096"/>
                <a:ext cx="606149" cy="40103"/>
                <a:chOff x="157325" y="384725"/>
                <a:chExt cx="743650" cy="49200"/>
              </a:xfrm>
            </p:grpSpPr>
            <p:sp>
              <p:nvSpPr>
                <p:cNvPr id="8903" name="Google Shape;890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17"/>
              <p:cNvGrpSpPr/>
              <p:nvPr/>
            </p:nvGrpSpPr>
            <p:grpSpPr>
              <a:xfrm>
                <a:off x="157330" y="3093976"/>
                <a:ext cx="606149" cy="40103"/>
                <a:chOff x="157325" y="384725"/>
                <a:chExt cx="743650" cy="49200"/>
              </a:xfrm>
            </p:grpSpPr>
            <p:sp>
              <p:nvSpPr>
                <p:cNvPr id="8909" name="Google Shape;890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17"/>
              <p:cNvGrpSpPr/>
              <p:nvPr/>
            </p:nvGrpSpPr>
            <p:grpSpPr>
              <a:xfrm>
                <a:off x="157330" y="3277857"/>
                <a:ext cx="606149" cy="40103"/>
                <a:chOff x="157325" y="384725"/>
                <a:chExt cx="743650" cy="49200"/>
              </a:xfrm>
            </p:grpSpPr>
            <p:sp>
              <p:nvSpPr>
                <p:cNvPr id="8915" name="Google Shape;891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17"/>
              <p:cNvGrpSpPr/>
              <p:nvPr/>
            </p:nvGrpSpPr>
            <p:grpSpPr>
              <a:xfrm>
                <a:off x="157330" y="3461737"/>
                <a:ext cx="606149" cy="40103"/>
                <a:chOff x="157325" y="384725"/>
                <a:chExt cx="743650" cy="49200"/>
              </a:xfrm>
            </p:grpSpPr>
            <p:sp>
              <p:nvSpPr>
                <p:cNvPr id="8921" name="Google Shape;892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17"/>
              <p:cNvGrpSpPr/>
              <p:nvPr/>
            </p:nvGrpSpPr>
            <p:grpSpPr>
              <a:xfrm>
                <a:off x="157330" y="3645618"/>
                <a:ext cx="606149" cy="40103"/>
                <a:chOff x="157325" y="384725"/>
                <a:chExt cx="743650" cy="49200"/>
              </a:xfrm>
            </p:grpSpPr>
            <p:sp>
              <p:nvSpPr>
                <p:cNvPr id="8927" name="Google Shape;892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17"/>
              <p:cNvGrpSpPr/>
              <p:nvPr/>
            </p:nvGrpSpPr>
            <p:grpSpPr>
              <a:xfrm>
                <a:off x="157330" y="4013379"/>
                <a:ext cx="606149" cy="40103"/>
                <a:chOff x="157325" y="384725"/>
                <a:chExt cx="743650" cy="49200"/>
              </a:xfrm>
            </p:grpSpPr>
            <p:sp>
              <p:nvSpPr>
                <p:cNvPr id="8933" name="Google Shape;893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17"/>
              <p:cNvGrpSpPr/>
              <p:nvPr/>
            </p:nvGrpSpPr>
            <p:grpSpPr>
              <a:xfrm>
                <a:off x="157330" y="3829499"/>
                <a:ext cx="606149" cy="40103"/>
                <a:chOff x="157325" y="384725"/>
                <a:chExt cx="743650" cy="49200"/>
              </a:xfrm>
            </p:grpSpPr>
            <p:sp>
              <p:nvSpPr>
                <p:cNvPr id="8939" name="Google Shape;893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17"/>
              <p:cNvGrpSpPr/>
              <p:nvPr/>
            </p:nvGrpSpPr>
            <p:grpSpPr>
              <a:xfrm>
                <a:off x="157330" y="4197260"/>
                <a:ext cx="606149" cy="40103"/>
                <a:chOff x="157325" y="384725"/>
                <a:chExt cx="743650" cy="49200"/>
              </a:xfrm>
            </p:grpSpPr>
            <p:sp>
              <p:nvSpPr>
                <p:cNvPr id="8945" name="Google Shape;894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17"/>
              <p:cNvGrpSpPr/>
              <p:nvPr/>
            </p:nvGrpSpPr>
            <p:grpSpPr>
              <a:xfrm>
                <a:off x="157330" y="4381140"/>
                <a:ext cx="606149" cy="40103"/>
                <a:chOff x="157325" y="384725"/>
                <a:chExt cx="743650" cy="49200"/>
              </a:xfrm>
            </p:grpSpPr>
            <p:sp>
              <p:nvSpPr>
                <p:cNvPr id="8951" name="Google Shape;895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56" name="Google Shape;8956;p17"/>
          <p:cNvGrpSpPr/>
          <p:nvPr/>
        </p:nvGrpSpPr>
        <p:grpSpPr>
          <a:xfrm rot="5400000">
            <a:off x="4228953" y="3829848"/>
            <a:ext cx="9404593" cy="435094"/>
            <a:chOff x="6" y="4708398"/>
            <a:chExt cx="9404593" cy="435094"/>
          </a:xfrm>
        </p:grpSpPr>
        <p:grpSp>
          <p:nvGrpSpPr>
            <p:cNvPr id="8957" name="Google Shape;8957;p17"/>
            <p:cNvGrpSpPr/>
            <p:nvPr/>
          </p:nvGrpSpPr>
          <p:grpSpPr>
            <a:xfrm rot="5400000">
              <a:off x="1314731" y="3393674"/>
              <a:ext cx="435094" cy="3064543"/>
              <a:chOff x="157330" y="151887"/>
              <a:chExt cx="606149" cy="4269356"/>
            </a:xfrm>
          </p:grpSpPr>
          <p:grpSp>
            <p:nvGrpSpPr>
              <p:cNvPr id="8958" name="Google Shape;8958;p17"/>
              <p:cNvGrpSpPr/>
              <p:nvPr/>
            </p:nvGrpSpPr>
            <p:grpSpPr>
              <a:xfrm>
                <a:off x="157330" y="151887"/>
                <a:ext cx="606149" cy="40103"/>
                <a:chOff x="157325" y="384725"/>
                <a:chExt cx="743650" cy="49200"/>
              </a:xfrm>
            </p:grpSpPr>
            <p:sp>
              <p:nvSpPr>
                <p:cNvPr id="8959" name="Google Shape;895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17"/>
              <p:cNvGrpSpPr/>
              <p:nvPr/>
            </p:nvGrpSpPr>
            <p:grpSpPr>
              <a:xfrm>
                <a:off x="157330" y="335768"/>
                <a:ext cx="606149" cy="40103"/>
                <a:chOff x="157325" y="384725"/>
                <a:chExt cx="743650" cy="49200"/>
              </a:xfrm>
            </p:grpSpPr>
            <p:sp>
              <p:nvSpPr>
                <p:cNvPr id="8965" name="Google Shape;896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17"/>
              <p:cNvGrpSpPr/>
              <p:nvPr/>
            </p:nvGrpSpPr>
            <p:grpSpPr>
              <a:xfrm>
                <a:off x="157330" y="519649"/>
                <a:ext cx="606149" cy="40103"/>
                <a:chOff x="157325" y="384725"/>
                <a:chExt cx="743650" cy="49200"/>
              </a:xfrm>
            </p:grpSpPr>
            <p:sp>
              <p:nvSpPr>
                <p:cNvPr id="8971" name="Google Shape;897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17"/>
              <p:cNvGrpSpPr/>
              <p:nvPr/>
            </p:nvGrpSpPr>
            <p:grpSpPr>
              <a:xfrm>
                <a:off x="157330" y="703529"/>
                <a:ext cx="606149" cy="40103"/>
                <a:chOff x="157325" y="384725"/>
                <a:chExt cx="743650" cy="49200"/>
              </a:xfrm>
            </p:grpSpPr>
            <p:sp>
              <p:nvSpPr>
                <p:cNvPr id="8977" name="Google Shape;897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17"/>
              <p:cNvGrpSpPr/>
              <p:nvPr/>
            </p:nvGrpSpPr>
            <p:grpSpPr>
              <a:xfrm>
                <a:off x="157330" y="887410"/>
                <a:ext cx="606149" cy="40103"/>
                <a:chOff x="157325" y="384725"/>
                <a:chExt cx="743650" cy="49200"/>
              </a:xfrm>
            </p:grpSpPr>
            <p:sp>
              <p:nvSpPr>
                <p:cNvPr id="8983" name="Google Shape;898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17"/>
              <p:cNvGrpSpPr/>
              <p:nvPr/>
            </p:nvGrpSpPr>
            <p:grpSpPr>
              <a:xfrm>
                <a:off x="157330" y="1071290"/>
                <a:ext cx="606149" cy="40103"/>
                <a:chOff x="157325" y="384725"/>
                <a:chExt cx="743650" cy="49200"/>
              </a:xfrm>
            </p:grpSpPr>
            <p:sp>
              <p:nvSpPr>
                <p:cNvPr id="8989" name="Google Shape;898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17"/>
              <p:cNvGrpSpPr/>
              <p:nvPr/>
            </p:nvGrpSpPr>
            <p:grpSpPr>
              <a:xfrm>
                <a:off x="157330" y="1255171"/>
                <a:ext cx="606149" cy="40103"/>
                <a:chOff x="157325" y="384725"/>
                <a:chExt cx="743650" cy="49200"/>
              </a:xfrm>
            </p:grpSpPr>
            <p:sp>
              <p:nvSpPr>
                <p:cNvPr id="8995" name="Google Shape;899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17"/>
              <p:cNvGrpSpPr/>
              <p:nvPr/>
            </p:nvGrpSpPr>
            <p:grpSpPr>
              <a:xfrm>
                <a:off x="157330" y="1439051"/>
                <a:ext cx="606149" cy="40103"/>
                <a:chOff x="157325" y="384725"/>
                <a:chExt cx="743650" cy="49200"/>
              </a:xfrm>
            </p:grpSpPr>
            <p:sp>
              <p:nvSpPr>
                <p:cNvPr id="9001" name="Google Shape;900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17"/>
              <p:cNvGrpSpPr/>
              <p:nvPr/>
            </p:nvGrpSpPr>
            <p:grpSpPr>
              <a:xfrm>
                <a:off x="157330" y="1806812"/>
                <a:ext cx="606149" cy="40103"/>
                <a:chOff x="157325" y="384725"/>
                <a:chExt cx="743650" cy="49200"/>
              </a:xfrm>
            </p:grpSpPr>
            <p:sp>
              <p:nvSpPr>
                <p:cNvPr id="9007" name="Google Shape;900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17"/>
              <p:cNvGrpSpPr/>
              <p:nvPr/>
            </p:nvGrpSpPr>
            <p:grpSpPr>
              <a:xfrm>
                <a:off x="157330" y="1622932"/>
                <a:ext cx="606149" cy="40103"/>
                <a:chOff x="157325" y="384725"/>
                <a:chExt cx="743650" cy="49200"/>
              </a:xfrm>
            </p:grpSpPr>
            <p:sp>
              <p:nvSpPr>
                <p:cNvPr id="9013" name="Google Shape;901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7"/>
              <p:cNvGrpSpPr/>
              <p:nvPr/>
            </p:nvGrpSpPr>
            <p:grpSpPr>
              <a:xfrm>
                <a:off x="157330" y="1990693"/>
                <a:ext cx="606149" cy="40103"/>
                <a:chOff x="157325" y="384725"/>
                <a:chExt cx="743650" cy="49200"/>
              </a:xfrm>
            </p:grpSpPr>
            <p:sp>
              <p:nvSpPr>
                <p:cNvPr id="9019" name="Google Shape;901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17"/>
              <p:cNvGrpSpPr/>
              <p:nvPr/>
            </p:nvGrpSpPr>
            <p:grpSpPr>
              <a:xfrm>
                <a:off x="157330" y="2174574"/>
                <a:ext cx="606149" cy="40103"/>
                <a:chOff x="157325" y="384725"/>
                <a:chExt cx="743650" cy="49200"/>
              </a:xfrm>
            </p:grpSpPr>
            <p:sp>
              <p:nvSpPr>
                <p:cNvPr id="9025" name="Google Shape;902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17"/>
              <p:cNvGrpSpPr/>
              <p:nvPr/>
            </p:nvGrpSpPr>
            <p:grpSpPr>
              <a:xfrm>
                <a:off x="157330" y="2358454"/>
                <a:ext cx="606149" cy="40103"/>
                <a:chOff x="157325" y="384725"/>
                <a:chExt cx="743650" cy="49200"/>
              </a:xfrm>
            </p:grpSpPr>
            <p:sp>
              <p:nvSpPr>
                <p:cNvPr id="9031" name="Google Shape;903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17"/>
              <p:cNvGrpSpPr/>
              <p:nvPr/>
            </p:nvGrpSpPr>
            <p:grpSpPr>
              <a:xfrm>
                <a:off x="157330" y="2542335"/>
                <a:ext cx="606149" cy="40103"/>
                <a:chOff x="157325" y="384725"/>
                <a:chExt cx="743650" cy="49200"/>
              </a:xfrm>
            </p:grpSpPr>
            <p:sp>
              <p:nvSpPr>
                <p:cNvPr id="9037" name="Google Shape;903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17"/>
              <p:cNvGrpSpPr/>
              <p:nvPr/>
            </p:nvGrpSpPr>
            <p:grpSpPr>
              <a:xfrm>
                <a:off x="157330" y="2726215"/>
                <a:ext cx="606149" cy="40103"/>
                <a:chOff x="157325" y="384725"/>
                <a:chExt cx="743650" cy="49200"/>
              </a:xfrm>
            </p:grpSpPr>
            <p:sp>
              <p:nvSpPr>
                <p:cNvPr id="9043" name="Google Shape;904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17"/>
              <p:cNvGrpSpPr/>
              <p:nvPr/>
            </p:nvGrpSpPr>
            <p:grpSpPr>
              <a:xfrm>
                <a:off x="157330" y="2910096"/>
                <a:ext cx="606149" cy="40103"/>
                <a:chOff x="157325" y="384725"/>
                <a:chExt cx="743650" cy="49200"/>
              </a:xfrm>
            </p:grpSpPr>
            <p:sp>
              <p:nvSpPr>
                <p:cNvPr id="9049" name="Google Shape;904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17"/>
              <p:cNvGrpSpPr/>
              <p:nvPr/>
            </p:nvGrpSpPr>
            <p:grpSpPr>
              <a:xfrm>
                <a:off x="157330" y="3093976"/>
                <a:ext cx="606149" cy="40103"/>
                <a:chOff x="157325" y="384725"/>
                <a:chExt cx="743650" cy="49200"/>
              </a:xfrm>
            </p:grpSpPr>
            <p:sp>
              <p:nvSpPr>
                <p:cNvPr id="9055" name="Google Shape;905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17"/>
              <p:cNvGrpSpPr/>
              <p:nvPr/>
            </p:nvGrpSpPr>
            <p:grpSpPr>
              <a:xfrm>
                <a:off x="157330" y="3277857"/>
                <a:ext cx="606149" cy="40103"/>
                <a:chOff x="157325" y="384725"/>
                <a:chExt cx="743650" cy="49200"/>
              </a:xfrm>
            </p:grpSpPr>
            <p:sp>
              <p:nvSpPr>
                <p:cNvPr id="9061" name="Google Shape;906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17"/>
              <p:cNvGrpSpPr/>
              <p:nvPr/>
            </p:nvGrpSpPr>
            <p:grpSpPr>
              <a:xfrm>
                <a:off x="157330" y="3461737"/>
                <a:ext cx="606149" cy="40103"/>
                <a:chOff x="157325" y="384725"/>
                <a:chExt cx="743650" cy="49200"/>
              </a:xfrm>
            </p:grpSpPr>
            <p:sp>
              <p:nvSpPr>
                <p:cNvPr id="9067" name="Google Shape;906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17"/>
              <p:cNvGrpSpPr/>
              <p:nvPr/>
            </p:nvGrpSpPr>
            <p:grpSpPr>
              <a:xfrm>
                <a:off x="157330" y="3645618"/>
                <a:ext cx="606149" cy="40103"/>
                <a:chOff x="157325" y="384725"/>
                <a:chExt cx="743650" cy="49200"/>
              </a:xfrm>
            </p:grpSpPr>
            <p:sp>
              <p:nvSpPr>
                <p:cNvPr id="9073" name="Google Shape;907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17"/>
              <p:cNvGrpSpPr/>
              <p:nvPr/>
            </p:nvGrpSpPr>
            <p:grpSpPr>
              <a:xfrm>
                <a:off x="157330" y="4013379"/>
                <a:ext cx="606149" cy="40103"/>
                <a:chOff x="157325" y="384725"/>
                <a:chExt cx="743650" cy="49200"/>
              </a:xfrm>
            </p:grpSpPr>
            <p:sp>
              <p:nvSpPr>
                <p:cNvPr id="9079" name="Google Shape;907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17"/>
              <p:cNvGrpSpPr/>
              <p:nvPr/>
            </p:nvGrpSpPr>
            <p:grpSpPr>
              <a:xfrm>
                <a:off x="157330" y="3829499"/>
                <a:ext cx="606149" cy="40103"/>
                <a:chOff x="157325" y="384725"/>
                <a:chExt cx="743650" cy="49200"/>
              </a:xfrm>
            </p:grpSpPr>
            <p:sp>
              <p:nvSpPr>
                <p:cNvPr id="9085" name="Google Shape;908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17"/>
              <p:cNvGrpSpPr/>
              <p:nvPr/>
            </p:nvGrpSpPr>
            <p:grpSpPr>
              <a:xfrm>
                <a:off x="157330" y="4197260"/>
                <a:ext cx="606149" cy="40103"/>
                <a:chOff x="157325" y="384725"/>
                <a:chExt cx="743650" cy="49200"/>
              </a:xfrm>
            </p:grpSpPr>
            <p:sp>
              <p:nvSpPr>
                <p:cNvPr id="9091" name="Google Shape;909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17"/>
              <p:cNvGrpSpPr/>
              <p:nvPr/>
            </p:nvGrpSpPr>
            <p:grpSpPr>
              <a:xfrm>
                <a:off x="157330" y="4381140"/>
                <a:ext cx="606149" cy="40103"/>
                <a:chOff x="157325" y="384725"/>
                <a:chExt cx="743650" cy="49200"/>
              </a:xfrm>
            </p:grpSpPr>
            <p:sp>
              <p:nvSpPr>
                <p:cNvPr id="9097" name="Google Shape;909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2" name="Google Shape;9102;p17"/>
            <p:cNvGrpSpPr/>
            <p:nvPr/>
          </p:nvGrpSpPr>
          <p:grpSpPr>
            <a:xfrm rot="5400000">
              <a:off x="4484756" y="3393674"/>
              <a:ext cx="435094" cy="3064543"/>
              <a:chOff x="157330" y="151887"/>
              <a:chExt cx="606149" cy="4269356"/>
            </a:xfrm>
          </p:grpSpPr>
          <p:grpSp>
            <p:nvGrpSpPr>
              <p:cNvPr id="9103" name="Google Shape;9103;p17"/>
              <p:cNvGrpSpPr/>
              <p:nvPr/>
            </p:nvGrpSpPr>
            <p:grpSpPr>
              <a:xfrm>
                <a:off x="157330" y="151887"/>
                <a:ext cx="606149" cy="40103"/>
                <a:chOff x="157325" y="384725"/>
                <a:chExt cx="743650" cy="49200"/>
              </a:xfrm>
            </p:grpSpPr>
            <p:sp>
              <p:nvSpPr>
                <p:cNvPr id="9104" name="Google Shape;910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17"/>
              <p:cNvGrpSpPr/>
              <p:nvPr/>
            </p:nvGrpSpPr>
            <p:grpSpPr>
              <a:xfrm>
                <a:off x="157330" y="335768"/>
                <a:ext cx="606149" cy="40103"/>
                <a:chOff x="157325" y="384725"/>
                <a:chExt cx="743650" cy="49200"/>
              </a:xfrm>
            </p:grpSpPr>
            <p:sp>
              <p:nvSpPr>
                <p:cNvPr id="9110" name="Google Shape;911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17"/>
              <p:cNvGrpSpPr/>
              <p:nvPr/>
            </p:nvGrpSpPr>
            <p:grpSpPr>
              <a:xfrm>
                <a:off x="157330" y="519649"/>
                <a:ext cx="606149" cy="40103"/>
                <a:chOff x="157325" y="384725"/>
                <a:chExt cx="743650" cy="49200"/>
              </a:xfrm>
            </p:grpSpPr>
            <p:sp>
              <p:nvSpPr>
                <p:cNvPr id="9116" name="Google Shape;911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17"/>
              <p:cNvGrpSpPr/>
              <p:nvPr/>
            </p:nvGrpSpPr>
            <p:grpSpPr>
              <a:xfrm>
                <a:off x="157330" y="703529"/>
                <a:ext cx="606149" cy="40103"/>
                <a:chOff x="157325" y="384725"/>
                <a:chExt cx="743650" cy="49200"/>
              </a:xfrm>
            </p:grpSpPr>
            <p:sp>
              <p:nvSpPr>
                <p:cNvPr id="9122" name="Google Shape;912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17"/>
              <p:cNvGrpSpPr/>
              <p:nvPr/>
            </p:nvGrpSpPr>
            <p:grpSpPr>
              <a:xfrm>
                <a:off x="157330" y="887410"/>
                <a:ext cx="606149" cy="40103"/>
                <a:chOff x="157325" y="384725"/>
                <a:chExt cx="743650" cy="49200"/>
              </a:xfrm>
            </p:grpSpPr>
            <p:sp>
              <p:nvSpPr>
                <p:cNvPr id="9128" name="Google Shape;912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17"/>
              <p:cNvGrpSpPr/>
              <p:nvPr/>
            </p:nvGrpSpPr>
            <p:grpSpPr>
              <a:xfrm>
                <a:off x="157330" y="1071290"/>
                <a:ext cx="606149" cy="40103"/>
                <a:chOff x="157325" y="384725"/>
                <a:chExt cx="743650" cy="49200"/>
              </a:xfrm>
            </p:grpSpPr>
            <p:sp>
              <p:nvSpPr>
                <p:cNvPr id="9134" name="Google Shape;913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17"/>
              <p:cNvGrpSpPr/>
              <p:nvPr/>
            </p:nvGrpSpPr>
            <p:grpSpPr>
              <a:xfrm>
                <a:off x="157330" y="1255171"/>
                <a:ext cx="606149" cy="40103"/>
                <a:chOff x="157325" y="384725"/>
                <a:chExt cx="743650" cy="49200"/>
              </a:xfrm>
            </p:grpSpPr>
            <p:sp>
              <p:nvSpPr>
                <p:cNvPr id="9140" name="Google Shape;914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17"/>
              <p:cNvGrpSpPr/>
              <p:nvPr/>
            </p:nvGrpSpPr>
            <p:grpSpPr>
              <a:xfrm>
                <a:off x="157330" y="1439051"/>
                <a:ext cx="606149" cy="40103"/>
                <a:chOff x="157325" y="384725"/>
                <a:chExt cx="743650" cy="49200"/>
              </a:xfrm>
            </p:grpSpPr>
            <p:sp>
              <p:nvSpPr>
                <p:cNvPr id="9146" name="Google Shape;914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17"/>
              <p:cNvGrpSpPr/>
              <p:nvPr/>
            </p:nvGrpSpPr>
            <p:grpSpPr>
              <a:xfrm>
                <a:off x="157330" y="1806812"/>
                <a:ext cx="606149" cy="40103"/>
                <a:chOff x="157325" y="384725"/>
                <a:chExt cx="743650" cy="49200"/>
              </a:xfrm>
            </p:grpSpPr>
            <p:sp>
              <p:nvSpPr>
                <p:cNvPr id="9152" name="Google Shape;915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17"/>
              <p:cNvGrpSpPr/>
              <p:nvPr/>
            </p:nvGrpSpPr>
            <p:grpSpPr>
              <a:xfrm>
                <a:off x="157330" y="1622932"/>
                <a:ext cx="606149" cy="40103"/>
                <a:chOff x="157325" y="384725"/>
                <a:chExt cx="743650" cy="49200"/>
              </a:xfrm>
            </p:grpSpPr>
            <p:sp>
              <p:nvSpPr>
                <p:cNvPr id="9158" name="Google Shape;915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17"/>
              <p:cNvGrpSpPr/>
              <p:nvPr/>
            </p:nvGrpSpPr>
            <p:grpSpPr>
              <a:xfrm>
                <a:off x="157330" y="1990693"/>
                <a:ext cx="606149" cy="40103"/>
                <a:chOff x="157325" y="384725"/>
                <a:chExt cx="743650" cy="49200"/>
              </a:xfrm>
            </p:grpSpPr>
            <p:sp>
              <p:nvSpPr>
                <p:cNvPr id="9164" name="Google Shape;916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17"/>
              <p:cNvGrpSpPr/>
              <p:nvPr/>
            </p:nvGrpSpPr>
            <p:grpSpPr>
              <a:xfrm>
                <a:off x="157330" y="2174574"/>
                <a:ext cx="606149" cy="40103"/>
                <a:chOff x="157325" y="384725"/>
                <a:chExt cx="743650" cy="49200"/>
              </a:xfrm>
            </p:grpSpPr>
            <p:sp>
              <p:nvSpPr>
                <p:cNvPr id="9170" name="Google Shape;917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17"/>
              <p:cNvGrpSpPr/>
              <p:nvPr/>
            </p:nvGrpSpPr>
            <p:grpSpPr>
              <a:xfrm>
                <a:off x="157330" y="2358454"/>
                <a:ext cx="606149" cy="40103"/>
                <a:chOff x="157325" y="384725"/>
                <a:chExt cx="743650" cy="49200"/>
              </a:xfrm>
            </p:grpSpPr>
            <p:sp>
              <p:nvSpPr>
                <p:cNvPr id="9176" name="Google Shape;917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17"/>
              <p:cNvGrpSpPr/>
              <p:nvPr/>
            </p:nvGrpSpPr>
            <p:grpSpPr>
              <a:xfrm>
                <a:off x="157330" y="2542335"/>
                <a:ext cx="606149" cy="40103"/>
                <a:chOff x="157325" y="384725"/>
                <a:chExt cx="743650" cy="49200"/>
              </a:xfrm>
            </p:grpSpPr>
            <p:sp>
              <p:nvSpPr>
                <p:cNvPr id="9182" name="Google Shape;918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17"/>
              <p:cNvGrpSpPr/>
              <p:nvPr/>
            </p:nvGrpSpPr>
            <p:grpSpPr>
              <a:xfrm>
                <a:off x="157330" y="2726215"/>
                <a:ext cx="606149" cy="40103"/>
                <a:chOff x="157325" y="384725"/>
                <a:chExt cx="743650" cy="49200"/>
              </a:xfrm>
            </p:grpSpPr>
            <p:sp>
              <p:nvSpPr>
                <p:cNvPr id="9188" name="Google Shape;918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17"/>
              <p:cNvGrpSpPr/>
              <p:nvPr/>
            </p:nvGrpSpPr>
            <p:grpSpPr>
              <a:xfrm>
                <a:off x="157330" y="2910096"/>
                <a:ext cx="606149" cy="40103"/>
                <a:chOff x="157325" y="384725"/>
                <a:chExt cx="743650" cy="49200"/>
              </a:xfrm>
            </p:grpSpPr>
            <p:sp>
              <p:nvSpPr>
                <p:cNvPr id="9194" name="Google Shape;919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17"/>
              <p:cNvGrpSpPr/>
              <p:nvPr/>
            </p:nvGrpSpPr>
            <p:grpSpPr>
              <a:xfrm>
                <a:off x="157330" y="3093976"/>
                <a:ext cx="606149" cy="40103"/>
                <a:chOff x="157325" y="384725"/>
                <a:chExt cx="743650" cy="49200"/>
              </a:xfrm>
            </p:grpSpPr>
            <p:sp>
              <p:nvSpPr>
                <p:cNvPr id="9200" name="Google Shape;920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17"/>
              <p:cNvGrpSpPr/>
              <p:nvPr/>
            </p:nvGrpSpPr>
            <p:grpSpPr>
              <a:xfrm>
                <a:off x="157330" y="3277857"/>
                <a:ext cx="606149" cy="40103"/>
                <a:chOff x="157325" y="384725"/>
                <a:chExt cx="743650" cy="49200"/>
              </a:xfrm>
            </p:grpSpPr>
            <p:sp>
              <p:nvSpPr>
                <p:cNvPr id="9206" name="Google Shape;920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17"/>
              <p:cNvGrpSpPr/>
              <p:nvPr/>
            </p:nvGrpSpPr>
            <p:grpSpPr>
              <a:xfrm>
                <a:off x="157330" y="3461737"/>
                <a:ext cx="606149" cy="40103"/>
                <a:chOff x="157325" y="384725"/>
                <a:chExt cx="743650" cy="49200"/>
              </a:xfrm>
            </p:grpSpPr>
            <p:sp>
              <p:nvSpPr>
                <p:cNvPr id="9212" name="Google Shape;921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17"/>
              <p:cNvGrpSpPr/>
              <p:nvPr/>
            </p:nvGrpSpPr>
            <p:grpSpPr>
              <a:xfrm>
                <a:off x="157330" y="3645618"/>
                <a:ext cx="606149" cy="40103"/>
                <a:chOff x="157325" y="384725"/>
                <a:chExt cx="743650" cy="49200"/>
              </a:xfrm>
            </p:grpSpPr>
            <p:sp>
              <p:nvSpPr>
                <p:cNvPr id="9218" name="Google Shape;9218;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17"/>
              <p:cNvGrpSpPr/>
              <p:nvPr/>
            </p:nvGrpSpPr>
            <p:grpSpPr>
              <a:xfrm>
                <a:off x="157330" y="4013379"/>
                <a:ext cx="606149" cy="40103"/>
                <a:chOff x="157325" y="384725"/>
                <a:chExt cx="743650" cy="49200"/>
              </a:xfrm>
            </p:grpSpPr>
            <p:sp>
              <p:nvSpPr>
                <p:cNvPr id="9224" name="Google Shape;9224;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17"/>
              <p:cNvGrpSpPr/>
              <p:nvPr/>
            </p:nvGrpSpPr>
            <p:grpSpPr>
              <a:xfrm>
                <a:off x="157330" y="3829499"/>
                <a:ext cx="606149" cy="40103"/>
                <a:chOff x="157325" y="384725"/>
                <a:chExt cx="743650" cy="49200"/>
              </a:xfrm>
            </p:grpSpPr>
            <p:sp>
              <p:nvSpPr>
                <p:cNvPr id="9230" name="Google Shape;9230;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17"/>
              <p:cNvGrpSpPr/>
              <p:nvPr/>
            </p:nvGrpSpPr>
            <p:grpSpPr>
              <a:xfrm>
                <a:off x="157330" y="4197260"/>
                <a:ext cx="606149" cy="40103"/>
                <a:chOff x="157325" y="384725"/>
                <a:chExt cx="743650" cy="49200"/>
              </a:xfrm>
            </p:grpSpPr>
            <p:sp>
              <p:nvSpPr>
                <p:cNvPr id="9236" name="Google Shape;9236;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17"/>
              <p:cNvGrpSpPr/>
              <p:nvPr/>
            </p:nvGrpSpPr>
            <p:grpSpPr>
              <a:xfrm>
                <a:off x="157330" y="4381140"/>
                <a:ext cx="606149" cy="40103"/>
                <a:chOff x="157325" y="384725"/>
                <a:chExt cx="743650" cy="49200"/>
              </a:xfrm>
            </p:grpSpPr>
            <p:sp>
              <p:nvSpPr>
                <p:cNvPr id="9242" name="Google Shape;9242;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7" name="Google Shape;9247;p17"/>
            <p:cNvGrpSpPr/>
            <p:nvPr/>
          </p:nvGrpSpPr>
          <p:grpSpPr>
            <a:xfrm rot="5400000">
              <a:off x="7654781" y="3393674"/>
              <a:ext cx="435094" cy="3064543"/>
              <a:chOff x="157330" y="151887"/>
              <a:chExt cx="606149" cy="4269356"/>
            </a:xfrm>
          </p:grpSpPr>
          <p:grpSp>
            <p:nvGrpSpPr>
              <p:cNvPr id="9248" name="Google Shape;9248;p17"/>
              <p:cNvGrpSpPr/>
              <p:nvPr/>
            </p:nvGrpSpPr>
            <p:grpSpPr>
              <a:xfrm>
                <a:off x="157330" y="151887"/>
                <a:ext cx="606149" cy="40103"/>
                <a:chOff x="157325" y="384725"/>
                <a:chExt cx="743650" cy="49200"/>
              </a:xfrm>
            </p:grpSpPr>
            <p:sp>
              <p:nvSpPr>
                <p:cNvPr id="9249" name="Google Shape;924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17"/>
              <p:cNvGrpSpPr/>
              <p:nvPr/>
            </p:nvGrpSpPr>
            <p:grpSpPr>
              <a:xfrm>
                <a:off x="157330" y="335768"/>
                <a:ext cx="606149" cy="40103"/>
                <a:chOff x="157325" y="384725"/>
                <a:chExt cx="743650" cy="49200"/>
              </a:xfrm>
            </p:grpSpPr>
            <p:sp>
              <p:nvSpPr>
                <p:cNvPr id="9255" name="Google Shape;925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17"/>
              <p:cNvGrpSpPr/>
              <p:nvPr/>
            </p:nvGrpSpPr>
            <p:grpSpPr>
              <a:xfrm>
                <a:off x="157330" y="519649"/>
                <a:ext cx="606149" cy="40103"/>
                <a:chOff x="157325" y="384725"/>
                <a:chExt cx="743650" cy="49200"/>
              </a:xfrm>
            </p:grpSpPr>
            <p:sp>
              <p:nvSpPr>
                <p:cNvPr id="9261" name="Google Shape;926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17"/>
              <p:cNvGrpSpPr/>
              <p:nvPr/>
            </p:nvGrpSpPr>
            <p:grpSpPr>
              <a:xfrm>
                <a:off x="157330" y="703529"/>
                <a:ext cx="606149" cy="40103"/>
                <a:chOff x="157325" y="384725"/>
                <a:chExt cx="743650" cy="49200"/>
              </a:xfrm>
            </p:grpSpPr>
            <p:sp>
              <p:nvSpPr>
                <p:cNvPr id="9267" name="Google Shape;926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17"/>
              <p:cNvGrpSpPr/>
              <p:nvPr/>
            </p:nvGrpSpPr>
            <p:grpSpPr>
              <a:xfrm>
                <a:off x="157330" y="887410"/>
                <a:ext cx="606149" cy="40103"/>
                <a:chOff x="157325" y="384725"/>
                <a:chExt cx="743650" cy="49200"/>
              </a:xfrm>
            </p:grpSpPr>
            <p:sp>
              <p:nvSpPr>
                <p:cNvPr id="9273" name="Google Shape;927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17"/>
              <p:cNvGrpSpPr/>
              <p:nvPr/>
            </p:nvGrpSpPr>
            <p:grpSpPr>
              <a:xfrm>
                <a:off x="157330" y="1071290"/>
                <a:ext cx="606149" cy="40103"/>
                <a:chOff x="157325" y="384725"/>
                <a:chExt cx="743650" cy="49200"/>
              </a:xfrm>
            </p:grpSpPr>
            <p:sp>
              <p:nvSpPr>
                <p:cNvPr id="9279" name="Google Shape;927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17"/>
              <p:cNvGrpSpPr/>
              <p:nvPr/>
            </p:nvGrpSpPr>
            <p:grpSpPr>
              <a:xfrm>
                <a:off x="157330" y="1255171"/>
                <a:ext cx="606149" cy="40103"/>
                <a:chOff x="157325" y="384725"/>
                <a:chExt cx="743650" cy="49200"/>
              </a:xfrm>
            </p:grpSpPr>
            <p:sp>
              <p:nvSpPr>
                <p:cNvPr id="9285" name="Google Shape;928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17"/>
              <p:cNvGrpSpPr/>
              <p:nvPr/>
            </p:nvGrpSpPr>
            <p:grpSpPr>
              <a:xfrm>
                <a:off x="157330" y="1439051"/>
                <a:ext cx="606149" cy="40103"/>
                <a:chOff x="157325" y="384725"/>
                <a:chExt cx="743650" cy="49200"/>
              </a:xfrm>
            </p:grpSpPr>
            <p:sp>
              <p:nvSpPr>
                <p:cNvPr id="9291" name="Google Shape;929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17"/>
              <p:cNvGrpSpPr/>
              <p:nvPr/>
            </p:nvGrpSpPr>
            <p:grpSpPr>
              <a:xfrm>
                <a:off x="157330" y="1806812"/>
                <a:ext cx="606149" cy="40103"/>
                <a:chOff x="157325" y="384725"/>
                <a:chExt cx="743650" cy="49200"/>
              </a:xfrm>
            </p:grpSpPr>
            <p:sp>
              <p:nvSpPr>
                <p:cNvPr id="9297" name="Google Shape;929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17"/>
              <p:cNvGrpSpPr/>
              <p:nvPr/>
            </p:nvGrpSpPr>
            <p:grpSpPr>
              <a:xfrm>
                <a:off x="157330" y="1622932"/>
                <a:ext cx="606149" cy="40103"/>
                <a:chOff x="157325" y="384725"/>
                <a:chExt cx="743650" cy="49200"/>
              </a:xfrm>
            </p:grpSpPr>
            <p:sp>
              <p:nvSpPr>
                <p:cNvPr id="9303" name="Google Shape;930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17"/>
              <p:cNvGrpSpPr/>
              <p:nvPr/>
            </p:nvGrpSpPr>
            <p:grpSpPr>
              <a:xfrm>
                <a:off x="157330" y="1990693"/>
                <a:ext cx="606149" cy="40103"/>
                <a:chOff x="157325" y="384725"/>
                <a:chExt cx="743650" cy="49200"/>
              </a:xfrm>
            </p:grpSpPr>
            <p:sp>
              <p:nvSpPr>
                <p:cNvPr id="9309" name="Google Shape;930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17"/>
              <p:cNvGrpSpPr/>
              <p:nvPr/>
            </p:nvGrpSpPr>
            <p:grpSpPr>
              <a:xfrm>
                <a:off x="157330" y="2174574"/>
                <a:ext cx="606149" cy="40103"/>
                <a:chOff x="157325" y="384725"/>
                <a:chExt cx="743650" cy="49200"/>
              </a:xfrm>
            </p:grpSpPr>
            <p:sp>
              <p:nvSpPr>
                <p:cNvPr id="9315" name="Google Shape;931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17"/>
              <p:cNvGrpSpPr/>
              <p:nvPr/>
            </p:nvGrpSpPr>
            <p:grpSpPr>
              <a:xfrm>
                <a:off x="157330" y="2358454"/>
                <a:ext cx="606149" cy="40103"/>
                <a:chOff x="157325" y="384725"/>
                <a:chExt cx="743650" cy="49200"/>
              </a:xfrm>
            </p:grpSpPr>
            <p:sp>
              <p:nvSpPr>
                <p:cNvPr id="9321" name="Google Shape;932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17"/>
              <p:cNvGrpSpPr/>
              <p:nvPr/>
            </p:nvGrpSpPr>
            <p:grpSpPr>
              <a:xfrm>
                <a:off x="157330" y="2542335"/>
                <a:ext cx="606149" cy="40103"/>
                <a:chOff x="157325" y="384725"/>
                <a:chExt cx="743650" cy="49200"/>
              </a:xfrm>
            </p:grpSpPr>
            <p:sp>
              <p:nvSpPr>
                <p:cNvPr id="9327" name="Google Shape;932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17"/>
              <p:cNvGrpSpPr/>
              <p:nvPr/>
            </p:nvGrpSpPr>
            <p:grpSpPr>
              <a:xfrm>
                <a:off x="157330" y="2726215"/>
                <a:ext cx="606149" cy="40103"/>
                <a:chOff x="157325" y="384725"/>
                <a:chExt cx="743650" cy="49200"/>
              </a:xfrm>
            </p:grpSpPr>
            <p:sp>
              <p:nvSpPr>
                <p:cNvPr id="9333" name="Google Shape;933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17"/>
              <p:cNvGrpSpPr/>
              <p:nvPr/>
            </p:nvGrpSpPr>
            <p:grpSpPr>
              <a:xfrm>
                <a:off x="157330" y="2910096"/>
                <a:ext cx="606149" cy="40103"/>
                <a:chOff x="157325" y="384725"/>
                <a:chExt cx="743650" cy="49200"/>
              </a:xfrm>
            </p:grpSpPr>
            <p:sp>
              <p:nvSpPr>
                <p:cNvPr id="9339" name="Google Shape;933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17"/>
              <p:cNvGrpSpPr/>
              <p:nvPr/>
            </p:nvGrpSpPr>
            <p:grpSpPr>
              <a:xfrm>
                <a:off x="157330" y="3093976"/>
                <a:ext cx="606149" cy="40103"/>
                <a:chOff x="157325" y="384725"/>
                <a:chExt cx="743650" cy="49200"/>
              </a:xfrm>
            </p:grpSpPr>
            <p:sp>
              <p:nvSpPr>
                <p:cNvPr id="9345" name="Google Shape;934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17"/>
              <p:cNvGrpSpPr/>
              <p:nvPr/>
            </p:nvGrpSpPr>
            <p:grpSpPr>
              <a:xfrm>
                <a:off x="157330" y="3277857"/>
                <a:ext cx="606149" cy="40103"/>
                <a:chOff x="157325" y="384725"/>
                <a:chExt cx="743650" cy="49200"/>
              </a:xfrm>
            </p:grpSpPr>
            <p:sp>
              <p:nvSpPr>
                <p:cNvPr id="9351" name="Google Shape;935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17"/>
              <p:cNvGrpSpPr/>
              <p:nvPr/>
            </p:nvGrpSpPr>
            <p:grpSpPr>
              <a:xfrm>
                <a:off x="157330" y="3461737"/>
                <a:ext cx="606149" cy="40103"/>
                <a:chOff x="157325" y="384725"/>
                <a:chExt cx="743650" cy="49200"/>
              </a:xfrm>
            </p:grpSpPr>
            <p:sp>
              <p:nvSpPr>
                <p:cNvPr id="9357" name="Google Shape;935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17"/>
              <p:cNvGrpSpPr/>
              <p:nvPr/>
            </p:nvGrpSpPr>
            <p:grpSpPr>
              <a:xfrm>
                <a:off x="157330" y="3645618"/>
                <a:ext cx="606149" cy="40103"/>
                <a:chOff x="157325" y="384725"/>
                <a:chExt cx="743650" cy="49200"/>
              </a:xfrm>
            </p:grpSpPr>
            <p:sp>
              <p:nvSpPr>
                <p:cNvPr id="9363" name="Google Shape;9363;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17"/>
              <p:cNvGrpSpPr/>
              <p:nvPr/>
            </p:nvGrpSpPr>
            <p:grpSpPr>
              <a:xfrm>
                <a:off x="157330" y="4013379"/>
                <a:ext cx="606149" cy="40103"/>
                <a:chOff x="157325" y="384725"/>
                <a:chExt cx="743650" cy="49200"/>
              </a:xfrm>
            </p:grpSpPr>
            <p:sp>
              <p:nvSpPr>
                <p:cNvPr id="9369" name="Google Shape;9369;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17"/>
              <p:cNvGrpSpPr/>
              <p:nvPr/>
            </p:nvGrpSpPr>
            <p:grpSpPr>
              <a:xfrm>
                <a:off x="157330" y="3829499"/>
                <a:ext cx="606149" cy="40103"/>
                <a:chOff x="157325" y="384725"/>
                <a:chExt cx="743650" cy="49200"/>
              </a:xfrm>
            </p:grpSpPr>
            <p:sp>
              <p:nvSpPr>
                <p:cNvPr id="9375" name="Google Shape;9375;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17"/>
              <p:cNvGrpSpPr/>
              <p:nvPr/>
            </p:nvGrpSpPr>
            <p:grpSpPr>
              <a:xfrm>
                <a:off x="157330" y="4197260"/>
                <a:ext cx="606149" cy="40103"/>
                <a:chOff x="157325" y="384725"/>
                <a:chExt cx="743650" cy="49200"/>
              </a:xfrm>
            </p:grpSpPr>
            <p:sp>
              <p:nvSpPr>
                <p:cNvPr id="9381" name="Google Shape;9381;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17"/>
              <p:cNvGrpSpPr/>
              <p:nvPr/>
            </p:nvGrpSpPr>
            <p:grpSpPr>
              <a:xfrm>
                <a:off x="157330" y="4381140"/>
                <a:ext cx="606149" cy="40103"/>
                <a:chOff x="157325" y="384725"/>
                <a:chExt cx="743650" cy="49200"/>
              </a:xfrm>
            </p:grpSpPr>
            <p:sp>
              <p:nvSpPr>
                <p:cNvPr id="9387" name="Google Shape;9387;p1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392" name="Google Shape;9392;p17"/>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9393"/>
        <p:cNvGrpSpPr/>
        <p:nvPr/>
      </p:nvGrpSpPr>
      <p:grpSpPr>
        <a:xfrm>
          <a:off x="0" y="0"/>
          <a:ext cx="0" cy="0"/>
          <a:chOff x="0" y="0"/>
          <a:chExt cx="0" cy="0"/>
        </a:xfrm>
      </p:grpSpPr>
      <p:sp>
        <p:nvSpPr>
          <p:cNvPr id="9394" name="Google Shape;9394;p18"/>
          <p:cNvSpPr txBox="1">
            <a:spLocks noGrp="1"/>
          </p:cNvSpPr>
          <p:nvPr>
            <p:ph type="title"/>
          </p:nvPr>
        </p:nvSpPr>
        <p:spPr>
          <a:xfrm>
            <a:off x="2743200" y="1554751"/>
            <a:ext cx="3657600" cy="6531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a:solidFill>
                  <a:schemeClr val="dk1"/>
                </a:solidFill>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9395" name="Google Shape;9395;p18"/>
          <p:cNvSpPr txBox="1">
            <a:spLocks noGrp="1"/>
          </p:cNvSpPr>
          <p:nvPr>
            <p:ph type="subTitle" idx="1"/>
          </p:nvPr>
        </p:nvSpPr>
        <p:spPr>
          <a:xfrm>
            <a:off x="2746675" y="2207849"/>
            <a:ext cx="3653400" cy="1380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9396" name="Google Shape;9396;p18"/>
          <p:cNvGrpSpPr/>
          <p:nvPr/>
        </p:nvGrpSpPr>
        <p:grpSpPr>
          <a:xfrm>
            <a:off x="-130297" y="4708398"/>
            <a:ext cx="9404593" cy="435094"/>
            <a:chOff x="6" y="4708398"/>
            <a:chExt cx="9404593" cy="435094"/>
          </a:xfrm>
        </p:grpSpPr>
        <p:grpSp>
          <p:nvGrpSpPr>
            <p:cNvPr id="9397" name="Google Shape;9397;p18"/>
            <p:cNvGrpSpPr/>
            <p:nvPr/>
          </p:nvGrpSpPr>
          <p:grpSpPr>
            <a:xfrm rot="5400000">
              <a:off x="1314731" y="3393674"/>
              <a:ext cx="435094" cy="3064543"/>
              <a:chOff x="157330" y="151887"/>
              <a:chExt cx="606149" cy="4269356"/>
            </a:xfrm>
          </p:grpSpPr>
          <p:grpSp>
            <p:nvGrpSpPr>
              <p:cNvPr id="9398" name="Google Shape;9398;p18"/>
              <p:cNvGrpSpPr/>
              <p:nvPr/>
            </p:nvGrpSpPr>
            <p:grpSpPr>
              <a:xfrm>
                <a:off x="157330" y="151887"/>
                <a:ext cx="606149" cy="40103"/>
                <a:chOff x="157325" y="384725"/>
                <a:chExt cx="743650" cy="49200"/>
              </a:xfrm>
            </p:grpSpPr>
            <p:sp>
              <p:nvSpPr>
                <p:cNvPr id="9399" name="Google Shape;939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18"/>
              <p:cNvGrpSpPr/>
              <p:nvPr/>
            </p:nvGrpSpPr>
            <p:grpSpPr>
              <a:xfrm>
                <a:off x="157330" y="335768"/>
                <a:ext cx="606149" cy="40103"/>
                <a:chOff x="157325" y="384725"/>
                <a:chExt cx="743650" cy="49200"/>
              </a:xfrm>
            </p:grpSpPr>
            <p:sp>
              <p:nvSpPr>
                <p:cNvPr id="9405" name="Google Shape;940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18"/>
              <p:cNvGrpSpPr/>
              <p:nvPr/>
            </p:nvGrpSpPr>
            <p:grpSpPr>
              <a:xfrm>
                <a:off x="157330" y="519649"/>
                <a:ext cx="606149" cy="40103"/>
                <a:chOff x="157325" y="384725"/>
                <a:chExt cx="743650" cy="49200"/>
              </a:xfrm>
            </p:grpSpPr>
            <p:sp>
              <p:nvSpPr>
                <p:cNvPr id="9411" name="Google Shape;941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18"/>
              <p:cNvGrpSpPr/>
              <p:nvPr/>
            </p:nvGrpSpPr>
            <p:grpSpPr>
              <a:xfrm>
                <a:off x="157330" y="703529"/>
                <a:ext cx="606149" cy="40103"/>
                <a:chOff x="157325" y="384725"/>
                <a:chExt cx="743650" cy="49200"/>
              </a:xfrm>
            </p:grpSpPr>
            <p:sp>
              <p:nvSpPr>
                <p:cNvPr id="9417" name="Google Shape;941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18"/>
              <p:cNvGrpSpPr/>
              <p:nvPr/>
            </p:nvGrpSpPr>
            <p:grpSpPr>
              <a:xfrm>
                <a:off x="157330" y="887410"/>
                <a:ext cx="606149" cy="40103"/>
                <a:chOff x="157325" y="384725"/>
                <a:chExt cx="743650" cy="49200"/>
              </a:xfrm>
            </p:grpSpPr>
            <p:sp>
              <p:nvSpPr>
                <p:cNvPr id="9423" name="Google Shape;942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18"/>
              <p:cNvGrpSpPr/>
              <p:nvPr/>
            </p:nvGrpSpPr>
            <p:grpSpPr>
              <a:xfrm>
                <a:off x="157330" y="1071290"/>
                <a:ext cx="606149" cy="40103"/>
                <a:chOff x="157325" y="384725"/>
                <a:chExt cx="743650" cy="49200"/>
              </a:xfrm>
            </p:grpSpPr>
            <p:sp>
              <p:nvSpPr>
                <p:cNvPr id="9429" name="Google Shape;942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18"/>
              <p:cNvGrpSpPr/>
              <p:nvPr/>
            </p:nvGrpSpPr>
            <p:grpSpPr>
              <a:xfrm>
                <a:off x="157330" y="1255171"/>
                <a:ext cx="606149" cy="40103"/>
                <a:chOff x="157325" y="384725"/>
                <a:chExt cx="743650" cy="49200"/>
              </a:xfrm>
            </p:grpSpPr>
            <p:sp>
              <p:nvSpPr>
                <p:cNvPr id="9435" name="Google Shape;943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18"/>
              <p:cNvGrpSpPr/>
              <p:nvPr/>
            </p:nvGrpSpPr>
            <p:grpSpPr>
              <a:xfrm>
                <a:off x="157330" y="1439051"/>
                <a:ext cx="606149" cy="40103"/>
                <a:chOff x="157325" y="384725"/>
                <a:chExt cx="743650" cy="49200"/>
              </a:xfrm>
            </p:grpSpPr>
            <p:sp>
              <p:nvSpPr>
                <p:cNvPr id="9441" name="Google Shape;944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18"/>
              <p:cNvGrpSpPr/>
              <p:nvPr/>
            </p:nvGrpSpPr>
            <p:grpSpPr>
              <a:xfrm>
                <a:off x="157330" y="1806812"/>
                <a:ext cx="606149" cy="40103"/>
                <a:chOff x="157325" y="384725"/>
                <a:chExt cx="743650" cy="49200"/>
              </a:xfrm>
            </p:grpSpPr>
            <p:sp>
              <p:nvSpPr>
                <p:cNvPr id="9447" name="Google Shape;944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18"/>
              <p:cNvGrpSpPr/>
              <p:nvPr/>
            </p:nvGrpSpPr>
            <p:grpSpPr>
              <a:xfrm>
                <a:off x="157330" y="1622932"/>
                <a:ext cx="606149" cy="40103"/>
                <a:chOff x="157325" y="384725"/>
                <a:chExt cx="743650" cy="49200"/>
              </a:xfrm>
            </p:grpSpPr>
            <p:sp>
              <p:nvSpPr>
                <p:cNvPr id="9453" name="Google Shape;945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18"/>
              <p:cNvGrpSpPr/>
              <p:nvPr/>
            </p:nvGrpSpPr>
            <p:grpSpPr>
              <a:xfrm>
                <a:off x="157330" y="1990693"/>
                <a:ext cx="606149" cy="40103"/>
                <a:chOff x="157325" y="384725"/>
                <a:chExt cx="743650" cy="49200"/>
              </a:xfrm>
            </p:grpSpPr>
            <p:sp>
              <p:nvSpPr>
                <p:cNvPr id="9459" name="Google Shape;945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18"/>
              <p:cNvGrpSpPr/>
              <p:nvPr/>
            </p:nvGrpSpPr>
            <p:grpSpPr>
              <a:xfrm>
                <a:off x="157330" y="2174574"/>
                <a:ext cx="606149" cy="40103"/>
                <a:chOff x="157325" y="384725"/>
                <a:chExt cx="743650" cy="49200"/>
              </a:xfrm>
            </p:grpSpPr>
            <p:sp>
              <p:nvSpPr>
                <p:cNvPr id="9465" name="Google Shape;946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18"/>
              <p:cNvGrpSpPr/>
              <p:nvPr/>
            </p:nvGrpSpPr>
            <p:grpSpPr>
              <a:xfrm>
                <a:off x="157330" y="2358454"/>
                <a:ext cx="606149" cy="40103"/>
                <a:chOff x="157325" y="384725"/>
                <a:chExt cx="743650" cy="49200"/>
              </a:xfrm>
            </p:grpSpPr>
            <p:sp>
              <p:nvSpPr>
                <p:cNvPr id="9471" name="Google Shape;947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18"/>
              <p:cNvGrpSpPr/>
              <p:nvPr/>
            </p:nvGrpSpPr>
            <p:grpSpPr>
              <a:xfrm>
                <a:off x="157330" y="2542335"/>
                <a:ext cx="606149" cy="40103"/>
                <a:chOff x="157325" y="384725"/>
                <a:chExt cx="743650" cy="49200"/>
              </a:xfrm>
            </p:grpSpPr>
            <p:sp>
              <p:nvSpPr>
                <p:cNvPr id="9477" name="Google Shape;947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18"/>
              <p:cNvGrpSpPr/>
              <p:nvPr/>
            </p:nvGrpSpPr>
            <p:grpSpPr>
              <a:xfrm>
                <a:off x="157330" y="2726215"/>
                <a:ext cx="606149" cy="40103"/>
                <a:chOff x="157325" y="384725"/>
                <a:chExt cx="743650" cy="49200"/>
              </a:xfrm>
            </p:grpSpPr>
            <p:sp>
              <p:nvSpPr>
                <p:cNvPr id="9483" name="Google Shape;948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18"/>
              <p:cNvGrpSpPr/>
              <p:nvPr/>
            </p:nvGrpSpPr>
            <p:grpSpPr>
              <a:xfrm>
                <a:off x="157330" y="2910096"/>
                <a:ext cx="606149" cy="40103"/>
                <a:chOff x="157325" y="384725"/>
                <a:chExt cx="743650" cy="49200"/>
              </a:xfrm>
            </p:grpSpPr>
            <p:sp>
              <p:nvSpPr>
                <p:cNvPr id="9489" name="Google Shape;948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18"/>
              <p:cNvGrpSpPr/>
              <p:nvPr/>
            </p:nvGrpSpPr>
            <p:grpSpPr>
              <a:xfrm>
                <a:off x="157330" y="3093976"/>
                <a:ext cx="606149" cy="40103"/>
                <a:chOff x="157325" y="384725"/>
                <a:chExt cx="743650" cy="49200"/>
              </a:xfrm>
            </p:grpSpPr>
            <p:sp>
              <p:nvSpPr>
                <p:cNvPr id="9495" name="Google Shape;949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18"/>
              <p:cNvGrpSpPr/>
              <p:nvPr/>
            </p:nvGrpSpPr>
            <p:grpSpPr>
              <a:xfrm>
                <a:off x="157330" y="3277857"/>
                <a:ext cx="606149" cy="40103"/>
                <a:chOff x="157325" y="384725"/>
                <a:chExt cx="743650" cy="49200"/>
              </a:xfrm>
            </p:grpSpPr>
            <p:sp>
              <p:nvSpPr>
                <p:cNvPr id="9501" name="Google Shape;950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18"/>
              <p:cNvGrpSpPr/>
              <p:nvPr/>
            </p:nvGrpSpPr>
            <p:grpSpPr>
              <a:xfrm>
                <a:off x="157330" y="3461737"/>
                <a:ext cx="606149" cy="40103"/>
                <a:chOff x="157325" y="384725"/>
                <a:chExt cx="743650" cy="49200"/>
              </a:xfrm>
            </p:grpSpPr>
            <p:sp>
              <p:nvSpPr>
                <p:cNvPr id="9507" name="Google Shape;950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18"/>
              <p:cNvGrpSpPr/>
              <p:nvPr/>
            </p:nvGrpSpPr>
            <p:grpSpPr>
              <a:xfrm>
                <a:off x="157330" y="3645618"/>
                <a:ext cx="606149" cy="40103"/>
                <a:chOff x="157325" y="384725"/>
                <a:chExt cx="743650" cy="49200"/>
              </a:xfrm>
            </p:grpSpPr>
            <p:sp>
              <p:nvSpPr>
                <p:cNvPr id="9513" name="Google Shape;951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18"/>
              <p:cNvGrpSpPr/>
              <p:nvPr/>
            </p:nvGrpSpPr>
            <p:grpSpPr>
              <a:xfrm>
                <a:off x="157330" y="4013379"/>
                <a:ext cx="606149" cy="40103"/>
                <a:chOff x="157325" y="384725"/>
                <a:chExt cx="743650" cy="49200"/>
              </a:xfrm>
            </p:grpSpPr>
            <p:sp>
              <p:nvSpPr>
                <p:cNvPr id="9519" name="Google Shape;951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18"/>
              <p:cNvGrpSpPr/>
              <p:nvPr/>
            </p:nvGrpSpPr>
            <p:grpSpPr>
              <a:xfrm>
                <a:off x="157330" y="3829499"/>
                <a:ext cx="606149" cy="40103"/>
                <a:chOff x="157325" y="384725"/>
                <a:chExt cx="743650" cy="49200"/>
              </a:xfrm>
            </p:grpSpPr>
            <p:sp>
              <p:nvSpPr>
                <p:cNvPr id="9525" name="Google Shape;952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18"/>
              <p:cNvGrpSpPr/>
              <p:nvPr/>
            </p:nvGrpSpPr>
            <p:grpSpPr>
              <a:xfrm>
                <a:off x="157330" y="4197260"/>
                <a:ext cx="606149" cy="40103"/>
                <a:chOff x="157325" y="384725"/>
                <a:chExt cx="743650" cy="49200"/>
              </a:xfrm>
            </p:grpSpPr>
            <p:sp>
              <p:nvSpPr>
                <p:cNvPr id="9531" name="Google Shape;953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18"/>
              <p:cNvGrpSpPr/>
              <p:nvPr/>
            </p:nvGrpSpPr>
            <p:grpSpPr>
              <a:xfrm>
                <a:off x="157330" y="4381140"/>
                <a:ext cx="606149" cy="40103"/>
                <a:chOff x="157325" y="384725"/>
                <a:chExt cx="743650" cy="49200"/>
              </a:xfrm>
            </p:grpSpPr>
            <p:sp>
              <p:nvSpPr>
                <p:cNvPr id="9537" name="Google Shape;953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2" name="Google Shape;9542;p18"/>
            <p:cNvGrpSpPr/>
            <p:nvPr/>
          </p:nvGrpSpPr>
          <p:grpSpPr>
            <a:xfrm rot="5400000">
              <a:off x="4484756" y="3393674"/>
              <a:ext cx="435094" cy="3064543"/>
              <a:chOff x="157330" y="151887"/>
              <a:chExt cx="606149" cy="4269356"/>
            </a:xfrm>
          </p:grpSpPr>
          <p:grpSp>
            <p:nvGrpSpPr>
              <p:cNvPr id="9543" name="Google Shape;9543;p18"/>
              <p:cNvGrpSpPr/>
              <p:nvPr/>
            </p:nvGrpSpPr>
            <p:grpSpPr>
              <a:xfrm>
                <a:off x="157330" y="151887"/>
                <a:ext cx="606149" cy="40103"/>
                <a:chOff x="157325" y="384725"/>
                <a:chExt cx="743650" cy="49200"/>
              </a:xfrm>
            </p:grpSpPr>
            <p:sp>
              <p:nvSpPr>
                <p:cNvPr id="9544" name="Google Shape;954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18"/>
              <p:cNvGrpSpPr/>
              <p:nvPr/>
            </p:nvGrpSpPr>
            <p:grpSpPr>
              <a:xfrm>
                <a:off x="157330" y="335768"/>
                <a:ext cx="606149" cy="40103"/>
                <a:chOff x="157325" y="384725"/>
                <a:chExt cx="743650" cy="49200"/>
              </a:xfrm>
            </p:grpSpPr>
            <p:sp>
              <p:nvSpPr>
                <p:cNvPr id="9550" name="Google Shape;955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18"/>
              <p:cNvGrpSpPr/>
              <p:nvPr/>
            </p:nvGrpSpPr>
            <p:grpSpPr>
              <a:xfrm>
                <a:off x="157330" y="519649"/>
                <a:ext cx="606149" cy="40103"/>
                <a:chOff x="157325" y="384725"/>
                <a:chExt cx="743650" cy="49200"/>
              </a:xfrm>
            </p:grpSpPr>
            <p:sp>
              <p:nvSpPr>
                <p:cNvPr id="9556" name="Google Shape;955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18"/>
              <p:cNvGrpSpPr/>
              <p:nvPr/>
            </p:nvGrpSpPr>
            <p:grpSpPr>
              <a:xfrm>
                <a:off x="157330" y="703529"/>
                <a:ext cx="606149" cy="40103"/>
                <a:chOff x="157325" y="384725"/>
                <a:chExt cx="743650" cy="49200"/>
              </a:xfrm>
            </p:grpSpPr>
            <p:sp>
              <p:nvSpPr>
                <p:cNvPr id="9562" name="Google Shape;956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18"/>
              <p:cNvGrpSpPr/>
              <p:nvPr/>
            </p:nvGrpSpPr>
            <p:grpSpPr>
              <a:xfrm>
                <a:off x="157330" y="887410"/>
                <a:ext cx="606149" cy="40103"/>
                <a:chOff x="157325" y="384725"/>
                <a:chExt cx="743650" cy="49200"/>
              </a:xfrm>
            </p:grpSpPr>
            <p:sp>
              <p:nvSpPr>
                <p:cNvPr id="9568" name="Google Shape;956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18"/>
              <p:cNvGrpSpPr/>
              <p:nvPr/>
            </p:nvGrpSpPr>
            <p:grpSpPr>
              <a:xfrm>
                <a:off x="157330" y="1071290"/>
                <a:ext cx="606149" cy="40103"/>
                <a:chOff x="157325" y="384725"/>
                <a:chExt cx="743650" cy="49200"/>
              </a:xfrm>
            </p:grpSpPr>
            <p:sp>
              <p:nvSpPr>
                <p:cNvPr id="9574" name="Google Shape;957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18"/>
              <p:cNvGrpSpPr/>
              <p:nvPr/>
            </p:nvGrpSpPr>
            <p:grpSpPr>
              <a:xfrm>
                <a:off x="157330" y="1255171"/>
                <a:ext cx="606149" cy="40103"/>
                <a:chOff x="157325" y="384725"/>
                <a:chExt cx="743650" cy="49200"/>
              </a:xfrm>
            </p:grpSpPr>
            <p:sp>
              <p:nvSpPr>
                <p:cNvPr id="9580" name="Google Shape;958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18"/>
              <p:cNvGrpSpPr/>
              <p:nvPr/>
            </p:nvGrpSpPr>
            <p:grpSpPr>
              <a:xfrm>
                <a:off x="157330" y="1439051"/>
                <a:ext cx="606149" cy="40103"/>
                <a:chOff x="157325" y="384725"/>
                <a:chExt cx="743650" cy="49200"/>
              </a:xfrm>
            </p:grpSpPr>
            <p:sp>
              <p:nvSpPr>
                <p:cNvPr id="9586" name="Google Shape;958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18"/>
              <p:cNvGrpSpPr/>
              <p:nvPr/>
            </p:nvGrpSpPr>
            <p:grpSpPr>
              <a:xfrm>
                <a:off x="157330" y="1806812"/>
                <a:ext cx="606149" cy="40103"/>
                <a:chOff x="157325" y="384725"/>
                <a:chExt cx="743650" cy="49200"/>
              </a:xfrm>
            </p:grpSpPr>
            <p:sp>
              <p:nvSpPr>
                <p:cNvPr id="9592" name="Google Shape;959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18"/>
              <p:cNvGrpSpPr/>
              <p:nvPr/>
            </p:nvGrpSpPr>
            <p:grpSpPr>
              <a:xfrm>
                <a:off x="157330" y="1622932"/>
                <a:ext cx="606149" cy="40103"/>
                <a:chOff x="157325" y="384725"/>
                <a:chExt cx="743650" cy="49200"/>
              </a:xfrm>
            </p:grpSpPr>
            <p:sp>
              <p:nvSpPr>
                <p:cNvPr id="9598" name="Google Shape;959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18"/>
              <p:cNvGrpSpPr/>
              <p:nvPr/>
            </p:nvGrpSpPr>
            <p:grpSpPr>
              <a:xfrm>
                <a:off x="157330" y="1990693"/>
                <a:ext cx="606149" cy="40103"/>
                <a:chOff x="157325" y="384725"/>
                <a:chExt cx="743650" cy="49200"/>
              </a:xfrm>
            </p:grpSpPr>
            <p:sp>
              <p:nvSpPr>
                <p:cNvPr id="9604" name="Google Shape;960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18"/>
              <p:cNvGrpSpPr/>
              <p:nvPr/>
            </p:nvGrpSpPr>
            <p:grpSpPr>
              <a:xfrm>
                <a:off x="157330" y="2174574"/>
                <a:ext cx="606149" cy="40103"/>
                <a:chOff x="157325" y="384725"/>
                <a:chExt cx="743650" cy="49200"/>
              </a:xfrm>
            </p:grpSpPr>
            <p:sp>
              <p:nvSpPr>
                <p:cNvPr id="9610" name="Google Shape;961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18"/>
              <p:cNvGrpSpPr/>
              <p:nvPr/>
            </p:nvGrpSpPr>
            <p:grpSpPr>
              <a:xfrm>
                <a:off x="157330" y="2358454"/>
                <a:ext cx="606149" cy="40103"/>
                <a:chOff x="157325" y="384725"/>
                <a:chExt cx="743650" cy="49200"/>
              </a:xfrm>
            </p:grpSpPr>
            <p:sp>
              <p:nvSpPr>
                <p:cNvPr id="9616" name="Google Shape;961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18"/>
              <p:cNvGrpSpPr/>
              <p:nvPr/>
            </p:nvGrpSpPr>
            <p:grpSpPr>
              <a:xfrm>
                <a:off x="157330" y="2542335"/>
                <a:ext cx="606149" cy="40103"/>
                <a:chOff x="157325" y="384725"/>
                <a:chExt cx="743650" cy="49200"/>
              </a:xfrm>
            </p:grpSpPr>
            <p:sp>
              <p:nvSpPr>
                <p:cNvPr id="9622" name="Google Shape;962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18"/>
              <p:cNvGrpSpPr/>
              <p:nvPr/>
            </p:nvGrpSpPr>
            <p:grpSpPr>
              <a:xfrm>
                <a:off x="157330" y="2726215"/>
                <a:ext cx="606149" cy="40103"/>
                <a:chOff x="157325" y="384725"/>
                <a:chExt cx="743650" cy="49200"/>
              </a:xfrm>
            </p:grpSpPr>
            <p:sp>
              <p:nvSpPr>
                <p:cNvPr id="9628" name="Google Shape;962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18"/>
              <p:cNvGrpSpPr/>
              <p:nvPr/>
            </p:nvGrpSpPr>
            <p:grpSpPr>
              <a:xfrm>
                <a:off x="157330" y="2910096"/>
                <a:ext cx="606149" cy="40103"/>
                <a:chOff x="157325" y="384725"/>
                <a:chExt cx="743650" cy="49200"/>
              </a:xfrm>
            </p:grpSpPr>
            <p:sp>
              <p:nvSpPr>
                <p:cNvPr id="9634" name="Google Shape;963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18"/>
              <p:cNvGrpSpPr/>
              <p:nvPr/>
            </p:nvGrpSpPr>
            <p:grpSpPr>
              <a:xfrm>
                <a:off x="157330" y="3093976"/>
                <a:ext cx="606149" cy="40103"/>
                <a:chOff x="157325" y="384725"/>
                <a:chExt cx="743650" cy="49200"/>
              </a:xfrm>
            </p:grpSpPr>
            <p:sp>
              <p:nvSpPr>
                <p:cNvPr id="9640" name="Google Shape;964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18"/>
              <p:cNvGrpSpPr/>
              <p:nvPr/>
            </p:nvGrpSpPr>
            <p:grpSpPr>
              <a:xfrm>
                <a:off x="157330" y="3277857"/>
                <a:ext cx="606149" cy="40103"/>
                <a:chOff x="157325" y="384725"/>
                <a:chExt cx="743650" cy="49200"/>
              </a:xfrm>
            </p:grpSpPr>
            <p:sp>
              <p:nvSpPr>
                <p:cNvPr id="9646" name="Google Shape;964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18"/>
              <p:cNvGrpSpPr/>
              <p:nvPr/>
            </p:nvGrpSpPr>
            <p:grpSpPr>
              <a:xfrm>
                <a:off x="157330" y="3461737"/>
                <a:ext cx="606149" cy="40103"/>
                <a:chOff x="157325" y="384725"/>
                <a:chExt cx="743650" cy="49200"/>
              </a:xfrm>
            </p:grpSpPr>
            <p:sp>
              <p:nvSpPr>
                <p:cNvPr id="9652" name="Google Shape;965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18"/>
              <p:cNvGrpSpPr/>
              <p:nvPr/>
            </p:nvGrpSpPr>
            <p:grpSpPr>
              <a:xfrm>
                <a:off x="157330" y="3645618"/>
                <a:ext cx="606149" cy="40103"/>
                <a:chOff x="157325" y="384725"/>
                <a:chExt cx="743650" cy="49200"/>
              </a:xfrm>
            </p:grpSpPr>
            <p:sp>
              <p:nvSpPr>
                <p:cNvPr id="9658" name="Google Shape;965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18"/>
              <p:cNvGrpSpPr/>
              <p:nvPr/>
            </p:nvGrpSpPr>
            <p:grpSpPr>
              <a:xfrm>
                <a:off x="157330" y="4013379"/>
                <a:ext cx="606149" cy="40103"/>
                <a:chOff x="157325" y="384725"/>
                <a:chExt cx="743650" cy="49200"/>
              </a:xfrm>
            </p:grpSpPr>
            <p:sp>
              <p:nvSpPr>
                <p:cNvPr id="9664" name="Google Shape;966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18"/>
              <p:cNvGrpSpPr/>
              <p:nvPr/>
            </p:nvGrpSpPr>
            <p:grpSpPr>
              <a:xfrm>
                <a:off x="157330" y="3829499"/>
                <a:ext cx="606149" cy="40103"/>
                <a:chOff x="157325" y="384725"/>
                <a:chExt cx="743650" cy="49200"/>
              </a:xfrm>
            </p:grpSpPr>
            <p:sp>
              <p:nvSpPr>
                <p:cNvPr id="9670" name="Google Shape;967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18"/>
              <p:cNvGrpSpPr/>
              <p:nvPr/>
            </p:nvGrpSpPr>
            <p:grpSpPr>
              <a:xfrm>
                <a:off x="157330" y="4197260"/>
                <a:ext cx="606149" cy="40103"/>
                <a:chOff x="157325" y="384725"/>
                <a:chExt cx="743650" cy="49200"/>
              </a:xfrm>
            </p:grpSpPr>
            <p:sp>
              <p:nvSpPr>
                <p:cNvPr id="9676" name="Google Shape;967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18"/>
              <p:cNvGrpSpPr/>
              <p:nvPr/>
            </p:nvGrpSpPr>
            <p:grpSpPr>
              <a:xfrm>
                <a:off x="157330" y="4381140"/>
                <a:ext cx="606149" cy="40103"/>
                <a:chOff x="157325" y="384725"/>
                <a:chExt cx="743650" cy="49200"/>
              </a:xfrm>
            </p:grpSpPr>
            <p:sp>
              <p:nvSpPr>
                <p:cNvPr id="9682" name="Google Shape;968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7" name="Google Shape;9687;p18"/>
            <p:cNvGrpSpPr/>
            <p:nvPr/>
          </p:nvGrpSpPr>
          <p:grpSpPr>
            <a:xfrm rot="5400000">
              <a:off x="7654781" y="3393674"/>
              <a:ext cx="435094" cy="3064543"/>
              <a:chOff x="157330" y="151887"/>
              <a:chExt cx="606149" cy="4269356"/>
            </a:xfrm>
          </p:grpSpPr>
          <p:grpSp>
            <p:nvGrpSpPr>
              <p:cNvPr id="9688" name="Google Shape;9688;p18"/>
              <p:cNvGrpSpPr/>
              <p:nvPr/>
            </p:nvGrpSpPr>
            <p:grpSpPr>
              <a:xfrm>
                <a:off x="157330" y="151887"/>
                <a:ext cx="606149" cy="40103"/>
                <a:chOff x="157325" y="384725"/>
                <a:chExt cx="743650" cy="49200"/>
              </a:xfrm>
            </p:grpSpPr>
            <p:sp>
              <p:nvSpPr>
                <p:cNvPr id="9689" name="Google Shape;968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18"/>
              <p:cNvGrpSpPr/>
              <p:nvPr/>
            </p:nvGrpSpPr>
            <p:grpSpPr>
              <a:xfrm>
                <a:off x="157330" y="335768"/>
                <a:ext cx="606149" cy="40103"/>
                <a:chOff x="157325" y="384725"/>
                <a:chExt cx="743650" cy="49200"/>
              </a:xfrm>
            </p:grpSpPr>
            <p:sp>
              <p:nvSpPr>
                <p:cNvPr id="9695" name="Google Shape;969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18"/>
              <p:cNvGrpSpPr/>
              <p:nvPr/>
            </p:nvGrpSpPr>
            <p:grpSpPr>
              <a:xfrm>
                <a:off x="157330" y="519649"/>
                <a:ext cx="606149" cy="40103"/>
                <a:chOff x="157325" y="384725"/>
                <a:chExt cx="743650" cy="49200"/>
              </a:xfrm>
            </p:grpSpPr>
            <p:sp>
              <p:nvSpPr>
                <p:cNvPr id="9701" name="Google Shape;970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18"/>
              <p:cNvGrpSpPr/>
              <p:nvPr/>
            </p:nvGrpSpPr>
            <p:grpSpPr>
              <a:xfrm>
                <a:off x="157330" y="703529"/>
                <a:ext cx="606149" cy="40103"/>
                <a:chOff x="157325" y="384725"/>
                <a:chExt cx="743650" cy="49200"/>
              </a:xfrm>
            </p:grpSpPr>
            <p:sp>
              <p:nvSpPr>
                <p:cNvPr id="9707" name="Google Shape;970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18"/>
              <p:cNvGrpSpPr/>
              <p:nvPr/>
            </p:nvGrpSpPr>
            <p:grpSpPr>
              <a:xfrm>
                <a:off x="157330" y="887410"/>
                <a:ext cx="606149" cy="40103"/>
                <a:chOff x="157325" y="384725"/>
                <a:chExt cx="743650" cy="49200"/>
              </a:xfrm>
            </p:grpSpPr>
            <p:sp>
              <p:nvSpPr>
                <p:cNvPr id="9713" name="Google Shape;971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18"/>
              <p:cNvGrpSpPr/>
              <p:nvPr/>
            </p:nvGrpSpPr>
            <p:grpSpPr>
              <a:xfrm>
                <a:off x="157330" y="1071290"/>
                <a:ext cx="606149" cy="40103"/>
                <a:chOff x="157325" y="384725"/>
                <a:chExt cx="743650" cy="49200"/>
              </a:xfrm>
            </p:grpSpPr>
            <p:sp>
              <p:nvSpPr>
                <p:cNvPr id="9719" name="Google Shape;971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18"/>
              <p:cNvGrpSpPr/>
              <p:nvPr/>
            </p:nvGrpSpPr>
            <p:grpSpPr>
              <a:xfrm>
                <a:off x="157330" y="1255171"/>
                <a:ext cx="606149" cy="40103"/>
                <a:chOff x="157325" y="384725"/>
                <a:chExt cx="743650" cy="49200"/>
              </a:xfrm>
            </p:grpSpPr>
            <p:sp>
              <p:nvSpPr>
                <p:cNvPr id="9725" name="Google Shape;972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18"/>
              <p:cNvGrpSpPr/>
              <p:nvPr/>
            </p:nvGrpSpPr>
            <p:grpSpPr>
              <a:xfrm>
                <a:off x="157330" y="1439051"/>
                <a:ext cx="606149" cy="40103"/>
                <a:chOff x="157325" y="384725"/>
                <a:chExt cx="743650" cy="49200"/>
              </a:xfrm>
            </p:grpSpPr>
            <p:sp>
              <p:nvSpPr>
                <p:cNvPr id="9731" name="Google Shape;973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18"/>
              <p:cNvGrpSpPr/>
              <p:nvPr/>
            </p:nvGrpSpPr>
            <p:grpSpPr>
              <a:xfrm>
                <a:off x="157330" y="1806812"/>
                <a:ext cx="606149" cy="40103"/>
                <a:chOff x="157325" y="384725"/>
                <a:chExt cx="743650" cy="49200"/>
              </a:xfrm>
            </p:grpSpPr>
            <p:sp>
              <p:nvSpPr>
                <p:cNvPr id="9737" name="Google Shape;973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18"/>
              <p:cNvGrpSpPr/>
              <p:nvPr/>
            </p:nvGrpSpPr>
            <p:grpSpPr>
              <a:xfrm>
                <a:off x="157330" y="1622932"/>
                <a:ext cx="606149" cy="40103"/>
                <a:chOff x="157325" y="384725"/>
                <a:chExt cx="743650" cy="49200"/>
              </a:xfrm>
            </p:grpSpPr>
            <p:sp>
              <p:nvSpPr>
                <p:cNvPr id="9743" name="Google Shape;974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18"/>
              <p:cNvGrpSpPr/>
              <p:nvPr/>
            </p:nvGrpSpPr>
            <p:grpSpPr>
              <a:xfrm>
                <a:off x="157330" y="1990693"/>
                <a:ext cx="606149" cy="40103"/>
                <a:chOff x="157325" y="384725"/>
                <a:chExt cx="743650" cy="49200"/>
              </a:xfrm>
            </p:grpSpPr>
            <p:sp>
              <p:nvSpPr>
                <p:cNvPr id="9749" name="Google Shape;974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18"/>
              <p:cNvGrpSpPr/>
              <p:nvPr/>
            </p:nvGrpSpPr>
            <p:grpSpPr>
              <a:xfrm>
                <a:off x="157330" y="2174574"/>
                <a:ext cx="606149" cy="40103"/>
                <a:chOff x="157325" y="384725"/>
                <a:chExt cx="743650" cy="49200"/>
              </a:xfrm>
            </p:grpSpPr>
            <p:sp>
              <p:nvSpPr>
                <p:cNvPr id="9755" name="Google Shape;975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18"/>
              <p:cNvGrpSpPr/>
              <p:nvPr/>
            </p:nvGrpSpPr>
            <p:grpSpPr>
              <a:xfrm>
                <a:off x="157330" y="2358454"/>
                <a:ext cx="606149" cy="40103"/>
                <a:chOff x="157325" y="384725"/>
                <a:chExt cx="743650" cy="49200"/>
              </a:xfrm>
            </p:grpSpPr>
            <p:sp>
              <p:nvSpPr>
                <p:cNvPr id="9761" name="Google Shape;976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18"/>
              <p:cNvGrpSpPr/>
              <p:nvPr/>
            </p:nvGrpSpPr>
            <p:grpSpPr>
              <a:xfrm>
                <a:off x="157330" y="2542335"/>
                <a:ext cx="606149" cy="40103"/>
                <a:chOff x="157325" y="384725"/>
                <a:chExt cx="743650" cy="49200"/>
              </a:xfrm>
            </p:grpSpPr>
            <p:sp>
              <p:nvSpPr>
                <p:cNvPr id="9767" name="Google Shape;976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18"/>
              <p:cNvGrpSpPr/>
              <p:nvPr/>
            </p:nvGrpSpPr>
            <p:grpSpPr>
              <a:xfrm>
                <a:off x="157330" y="2726215"/>
                <a:ext cx="606149" cy="40103"/>
                <a:chOff x="157325" y="384725"/>
                <a:chExt cx="743650" cy="49200"/>
              </a:xfrm>
            </p:grpSpPr>
            <p:sp>
              <p:nvSpPr>
                <p:cNvPr id="9773" name="Google Shape;977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18"/>
              <p:cNvGrpSpPr/>
              <p:nvPr/>
            </p:nvGrpSpPr>
            <p:grpSpPr>
              <a:xfrm>
                <a:off x="157330" y="2910096"/>
                <a:ext cx="606149" cy="40103"/>
                <a:chOff x="157325" y="384725"/>
                <a:chExt cx="743650" cy="49200"/>
              </a:xfrm>
            </p:grpSpPr>
            <p:sp>
              <p:nvSpPr>
                <p:cNvPr id="9779" name="Google Shape;977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18"/>
              <p:cNvGrpSpPr/>
              <p:nvPr/>
            </p:nvGrpSpPr>
            <p:grpSpPr>
              <a:xfrm>
                <a:off x="157330" y="3093976"/>
                <a:ext cx="606149" cy="40103"/>
                <a:chOff x="157325" y="384725"/>
                <a:chExt cx="743650" cy="49200"/>
              </a:xfrm>
            </p:grpSpPr>
            <p:sp>
              <p:nvSpPr>
                <p:cNvPr id="9785" name="Google Shape;978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18"/>
              <p:cNvGrpSpPr/>
              <p:nvPr/>
            </p:nvGrpSpPr>
            <p:grpSpPr>
              <a:xfrm>
                <a:off x="157330" y="3277857"/>
                <a:ext cx="606149" cy="40103"/>
                <a:chOff x="157325" y="384725"/>
                <a:chExt cx="743650" cy="49200"/>
              </a:xfrm>
            </p:grpSpPr>
            <p:sp>
              <p:nvSpPr>
                <p:cNvPr id="9791" name="Google Shape;979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18"/>
              <p:cNvGrpSpPr/>
              <p:nvPr/>
            </p:nvGrpSpPr>
            <p:grpSpPr>
              <a:xfrm>
                <a:off x="157330" y="3461737"/>
                <a:ext cx="606149" cy="40103"/>
                <a:chOff x="157325" y="384725"/>
                <a:chExt cx="743650" cy="49200"/>
              </a:xfrm>
            </p:grpSpPr>
            <p:sp>
              <p:nvSpPr>
                <p:cNvPr id="9797" name="Google Shape;979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18"/>
              <p:cNvGrpSpPr/>
              <p:nvPr/>
            </p:nvGrpSpPr>
            <p:grpSpPr>
              <a:xfrm>
                <a:off x="157330" y="3645618"/>
                <a:ext cx="606149" cy="40103"/>
                <a:chOff x="157325" y="384725"/>
                <a:chExt cx="743650" cy="49200"/>
              </a:xfrm>
            </p:grpSpPr>
            <p:sp>
              <p:nvSpPr>
                <p:cNvPr id="9803" name="Google Shape;980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18"/>
              <p:cNvGrpSpPr/>
              <p:nvPr/>
            </p:nvGrpSpPr>
            <p:grpSpPr>
              <a:xfrm>
                <a:off x="157330" y="4013379"/>
                <a:ext cx="606149" cy="40103"/>
                <a:chOff x="157325" y="384725"/>
                <a:chExt cx="743650" cy="49200"/>
              </a:xfrm>
            </p:grpSpPr>
            <p:sp>
              <p:nvSpPr>
                <p:cNvPr id="9809" name="Google Shape;980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18"/>
              <p:cNvGrpSpPr/>
              <p:nvPr/>
            </p:nvGrpSpPr>
            <p:grpSpPr>
              <a:xfrm>
                <a:off x="157330" y="3829499"/>
                <a:ext cx="606149" cy="40103"/>
                <a:chOff x="157325" y="384725"/>
                <a:chExt cx="743650" cy="49200"/>
              </a:xfrm>
            </p:grpSpPr>
            <p:sp>
              <p:nvSpPr>
                <p:cNvPr id="9815" name="Google Shape;981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18"/>
              <p:cNvGrpSpPr/>
              <p:nvPr/>
            </p:nvGrpSpPr>
            <p:grpSpPr>
              <a:xfrm>
                <a:off x="157330" y="4197260"/>
                <a:ext cx="606149" cy="40103"/>
                <a:chOff x="157325" y="384725"/>
                <a:chExt cx="743650" cy="49200"/>
              </a:xfrm>
            </p:grpSpPr>
            <p:sp>
              <p:nvSpPr>
                <p:cNvPr id="9821" name="Google Shape;982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18"/>
              <p:cNvGrpSpPr/>
              <p:nvPr/>
            </p:nvGrpSpPr>
            <p:grpSpPr>
              <a:xfrm>
                <a:off x="157330" y="4381140"/>
                <a:ext cx="606149" cy="40103"/>
                <a:chOff x="157325" y="384725"/>
                <a:chExt cx="743650" cy="49200"/>
              </a:xfrm>
            </p:grpSpPr>
            <p:sp>
              <p:nvSpPr>
                <p:cNvPr id="9827" name="Google Shape;982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32" name="Google Shape;9832;p18"/>
          <p:cNvGrpSpPr/>
          <p:nvPr/>
        </p:nvGrpSpPr>
        <p:grpSpPr>
          <a:xfrm>
            <a:off x="-130297" y="-1052"/>
            <a:ext cx="9404593" cy="435094"/>
            <a:chOff x="6" y="4708398"/>
            <a:chExt cx="9404593" cy="435094"/>
          </a:xfrm>
        </p:grpSpPr>
        <p:grpSp>
          <p:nvGrpSpPr>
            <p:cNvPr id="9833" name="Google Shape;9833;p18"/>
            <p:cNvGrpSpPr/>
            <p:nvPr/>
          </p:nvGrpSpPr>
          <p:grpSpPr>
            <a:xfrm rot="5400000">
              <a:off x="1314731" y="3393674"/>
              <a:ext cx="435094" cy="3064543"/>
              <a:chOff x="157330" y="151887"/>
              <a:chExt cx="606149" cy="4269356"/>
            </a:xfrm>
          </p:grpSpPr>
          <p:grpSp>
            <p:nvGrpSpPr>
              <p:cNvPr id="9834" name="Google Shape;9834;p18"/>
              <p:cNvGrpSpPr/>
              <p:nvPr/>
            </p:nvGrpSpPr>
            <p:grpSpPr>
              <a:xfrm>
                <a:off x="157330" y="151887"/>
                <a:ext cx="606149" cy="40103"/>
                <a:chOff x="157325" y="384725"/>
                <a:chExt cx="743650" cy="49200"/>
              </a:xfrm>
            </p:grpSpPr>
            <p:sp>
              <p:nvSpPr>
                <p:cNvPr id="9835" name="Google Shape;983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18"/>
              <p:cNvGrpSpPr/>
              <p:nvPr/>
            </p:nvGrpSpPr>
            <p:grpSpPr>
              <a:xfrm>
                <a:off x="157330" y="335768"/>
                <a:ext cx="606149" cy="40103"/>
                <a:chOff x="157325" y="384725"/>
                <a:chExt cx="743650" cy="49200"/>
              </a:xfrm>
            </p:grpSpPr>
            <p:sp>
              <p:nvSpPr>
                <p:cNvPr id="9841" name="Google Shape;984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18"/>
              <p:cNvGrpSpPr/>
              <p:nvPr/>
            </p:nvGrpSpPr>
            <p:grpSpPr>
              <a:xfrm>
                <a:off x="157330" y="519649"/>
                <a:ext cx="606149" cy="40103"/>
                <a:chOff x="157325" y="384725"/>
                <a:chExt cx="743650" cy="49200"/>
              </a:xfrm>
            </p:grpSpPr>
            <p:sp>
              <p:nvSpPr>
                <p:cNvPr id="9847" name="Google Shape;984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18"/>
              <p:cNvGrpSpPr/>
              <p:nvPr/>
            </p:nvGrpSpPr>
            <p:grpSpPr>
              <a:xfrm>
                <a:off x="157330" y="703529"/>
                <a:ext cx="606149" cy="40103"/>
                <a:chOff x="157325" y="384725"/>
                <a:chExt cx="743650" cy="49200"/>
              </a:xfrm>
            </p:grpSpPr>
            <p:sp>
              <p:nvSpPr>
                <p:cNvPr id="9853" name="Google Shape;985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18"/>
              <p:cNvGrpSpPr/>
              <p:nvPr/>
            </p:nvGrpSpPr>
            <p:grpSpPr>
              <a:xfrm>
                <a:off x="157330" y="887410"/>
                <a:ext cx="606149" cy="40103"/>
                <a:chOff x="157325" y="384725"/>
                <a:chExt cx="743650" cy="49200"/>
              </a:xfrm>
            </p:grpSpPr>
            <p:sp>
              <p:nvSpPr>
                <p:cNvPr id="9859" name="Google Shape;985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18"/>
              <p:cNvGrpSpPr/>
              <p:nvPr/>
            </p:nvGrpSpPr>
            <p:grpSpPr>
              <a:xfrm>
                <a:off x="157330" y="1071290"/>
                <a:ext cx="606149" cy="40103"/>
                <a:chOff x="157325" y="384725"/>
                <a:chExt cx="743650" cy="49200"/>
              </a:xfrm>
            </p:grpSpPr>
            <p:sp>
              <p:nvSpPr>
                <p:cNvPr id="9865" name="Google Shape;986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18"/>
              <p:cNvGrpSpPr/>
              <p:nvPr/>
            </p:nvGrpSpPr>
            <p:grpSpPr>
              <a:xfrm>
                <a:off x="157330" y="1255171"/>
                <a:ext cx="606149" cy="40103"/>
                <a:chOff x="157325" y="384725"/>
                <a:chExt cx="743650" cy="49200"/>
              </a:xfrm>
            </p:grpSpPr>
            <p:sp>
              <p:nvSpPr>
                <p:cNvPr id="9871" name="Google Shape;987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18"/>
              <p:cNvGrpSpPr/>
              <p:nvPr/>
            </p:nvGrpSpPr>
            <p:grpSpPr>
              <a:xfrm>
                <a:off x="157330" y="1439051"/>
                <a:ext cx="606149" cy="40103"/>
                <a:chOff x="157325" y="384725"/>
                <a:chExt cx="743650" cy="49200"/>
              </a:xfrm>
            </p:grpSpPr>
            <p:sp>
              <p:nvSpPr>
                <p:cNvPr id="9877" name="Google Shape;987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18"/>
              <p:cNvGrpSpPr/>
              <p:nvPr/>
            </p:nvGrpSpPr>
            <p:grpSpPr>
              <a:xfrm>
                <a:off x="157330" y="1806812"/>
                <a:ext cx="606149" cy="40103"/>
                <a:chOff x="157325" y="384725"/>
                <a:chExt cx="743650" cy="49200"/>
              </a:xfrm>
            </p:grpSpPr>
            <p:sp>
              <p:nvSpPr>
                <p:cNvPr id="9883" name="Google Shape;988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18"/>
              <p:cNvGrpSpPr/>
              <p:nvPr/>
            </p:nvGrpSpPr>
            <p:grpSpPr>
              <a:xfrm>
                <a:off x="157330" y="1622932"/>
                <a:ext cx="606149" cy="40103"/>
                <a:chOff x="157325" y="384725"/>
                <a:chExt cx="743650" cy="49200"/>
              </a:xfrm>
            </p:grpSpPr>
            <p:sp>
              <p:nvSpPr>
                <p:cNvPr id="9889" name="Google Shape;988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18"/>
              <p:cNvGrpSpPr/>
              <p:nvPr/>
            </p:nvGrpSpPr>
            <p:grpSpPr>
              <a:xfrm>
                <a:off x="157330" y="1990693"/>
                <a:ext cx="606149" cy="40103"/>
                <a:chOff x="157325" y="384725"/>
                <a:chExt cx="743650" cy="49200"/>
              </a:xfrm>
            </p:grpSpPr>
            <p:sp>
              <p:nvSpPr>
                <p:cNvPr id="9895" name="Google Shape;989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18"/>
              <p:cNvGrpSpPr/>
              <p:nvPr/>
            </p:nvGrpSpPr>
            <p:grpSpPr>
              <a:xfrm>
                <a:off x="157330" y="2174574"/>
                <a:ext cx="606149" cy="40103"/>
                <a:chOff x="157325" y="384725"/>
                <a:chExt cx="743650" cy="49200"/>
              </a:xfrm>
            </p:grpSpPr>
            <p:sp>
              <p:nvSpPr>
                <p:cNvPr id="9901" name="Google Shape;990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18"/>
              <p:cNvGrpSpPr/>
              <p:nvPr/>
            </p:nvGrpSpPr>
            <p:grpSpPr>
              <a:xfrm>
                <a:off x="157330" y="2358454"/>
                <a:ext cx="606149" cy="40103"/>
                <a:chOff x="157325" y="384725"/>
                <a:chExt cx="743650" cy="49200"/>
              </a:xfrm>
            </p:grpSpPr>
            <p:sp>
              <p:nvSpPr>
                <p:cNvPr id="9907" name="Google Shape;990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18"/>
              <p:cNvGrpSpPr/>
              <p:nvPr/>
            </p:nvGrpSpPr>
            <p:grpSpPr>
              <a:xfrm>
                <a:off x="157330" y="2542335"/>
                <a:ext cx="606149" cy="40103"/>
                <a:chOff x="157325" y="384725"/>
                <a:chExt cx="743650" cy="49200"/>
              </a:xfrm>
            </p:grpSpPr>
            <p:sp>
              <p:nvSpPr>
                <p:cNvPr id="9913" name="Google Shape;991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18"/>
              <p:cNvGrpSpPr/>
              <p:nvPr/>
            </p:nvGrpSpPr>
            <p:grpSpPr>
              <a:xfrm>
                <a:off x="157330" y="2726215"/>
                <a:ext cx="606149" cy="40103"/>
                <a:chOff x="157325" y="384725"/>
                <a:chExt cx="743650" cy="49200"/>
              </a:xfrm>
            </p:grpSpPr>
            <p:sp>
              <p:nvSpPr>
                <p:cNvPr id="9919" name="Google Shape;991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18"/>
              <p:cNvGrpSpPr/>
              <p:nvPr/>
            </p:nvGrpSpPr>
            <p:grpSpPr>
              <a:xfrm>
                <a:off x="157330" y="2910096"/>
                <a:ext cx="606149" cy="40103"/>
                <a:chOff x="157325" y="384725"/>
                <a:chExt cx="743650" cy="49200"/>
              </a:xfrm>
            </p:grpSpPr>
            <p:sp>
              <p:nvSpPr>
                <p:cNvPr id="9925" name="Google Shape;992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18"/>
              <p:cNvGrpSpPr/>
              <p:nvPr/>
            </p:nvGrpSpPr>
            <p:grpSpPr>
              <a:xfrm>
                <a:off x="157330" y="3093976"/>
                <a:ext cx="606149" cy="40103"/>
                <a:chOff x="157325" y="384725"/>
                <a:chExt cx="743650" cy="49200"/>
              </a:xfrm>
            </p:grpSpPr>
            <p:sp>
              <p:nvSpPr>
                <p:cNvPr id="9931" name="Google Shape;993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18"/>
              <p:cNvGrpSpPr/>
              <p:nvPr/>
            </p:nvGrpSpPr>
            <p:grpSpPr>
              <a:xfrm>
                <a:off x="157330" y="3277857"/>
                <a:ext cx="606149" cy="40103"/>
                <a:chOff x="157325" y="384725"/>
                <a:chExt cx="743650" cy="49200"/>
              </a:xfrm>
            </p:grpSpPr>
            <p:sp>
              <p:nvSpPr>
                <p:cNvPr id="9937" name="Google Shape;993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18"/>
              <p:cNvGrpSpPr/>
              <p:nvPr/>
            </p:nvGrpSpPr>
            <p:grpSpPr>
              <a:xfrm>
                <a:off x="157330" y="3461737"/>
                <a:ext cx="606149" cy="40103"/>
                <a:chOff x="157325" y="384725"/>
                <a:chExt cx="743650" cy="49200"/>
              </a:xfrm>
            </p:grpSpPr>
            <p:sp>
              <p:nvSpPr>
                <p:cNvPr id="9943" name="Google Shape;994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18"/>
              <p:cNvGrpSpPr/>
              <p:nvPr/>
            </p:nvGrpSpPr>
            <p:grpSpPr>
              <a:xfrm>
                <a:off x="157330" y="3645618"/>
                <a:ext cx="606149" cy="40103"/>
                <a:chOff x="157325" y="384725"/>
                <a:chExt cx="743650" cy="49200"/>
              </a:xfrm>
            </p:grpSpPr>
            <p:sp>
              <p:nvSpPr>
                <p:cNvPr id="9949" name="Google Shape;994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18"/>
              <p:cNvGrpSpPr/>
              <p:nvPr/>
            </p:nvGrpSpPr>
            <p:grpSpPr>
              <a:xfrm>
                <a:off x="157330" y="4013379"/>
                <a:ext cx="606149" cy="40103"/>
                <a:chOff x="157325" y="384725"/>
                <a:chExt cx="743650" cy="49200"/>
              </a:xfrm>
            </p:grpSpPr>
            <p:sp>
              <p:nvSpPr>
                <p:cNvPr id="9955" name="Google Shape;995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18"/>
              <p:cNvGrpSpPr/>
              <p:nvPr/>
            </p:nvGrpSpPr>
            <p:grpSpPr>
              <a:xfrm>
                <a:off x="157330" y="3829499"/>
                <a:ext cx="606149" cy="40103"/>
                <a:chOff x="157325" y="384725"/>
                <a:chExt cx="743650" cy="49200"/>
              </a:xfrm>
            </p:grpSpPr>
            <p:sp>
              <p:nvSpPr>
                <p:cNvPr id="9961" name="Google Shape;996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18"/>
              <p:cNvGrpSpPr/>
              <p:nvPr/>
            </p:nvGrpSpPr>
            <p:grpSpPr>
              <a:xfrm>
                <a:off x="157330" y="4197260"/>
                <a:ext cx="606149" cy="40103"/>
                <a:chOff x="157325" y="384725"/>
                <a:chExt cx="743650" cy="49200"/>
              </a:xfrm>
            </p:grpSpPr>
            <p:sp>
              <p:nvSpPr>
                <p:cNvPr id="9967" name="Google Shape;996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18"/>
              <p:cNvGrpSpPr/>
              <p:nvPr/>
            </p:nvGrpSpPr>
            <p:grpSpPr>
              <a:xfrm>
                <a:off x="157330" y="4381140"/>
                <a:ext cx="606149" cy="40103"/>
                <a:chOff x="157325" y="384725"/>
                <a:chExt cx="743650" cy="49200"/>
              </a:xfrm>
            </p:grpSpPr>
            <p:sp>
              <p:nvSpPr>
                <p:cNvPr id="9973" name="Google Shape;997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8" name="Google Shape;9978;p18"/>
            <p:cNvGrpSpPr/>
            <p:nvPr/>
          </p:nvGrpSpPr>
          <p:grpSpPr>
            <a:xfrm rot="5400000">
              <a:off x="4484756" y="3393674"/>
              <a:ext cx="435094" cy="3064543"/>
              <a:chOff x="157330" y="151887"/>
              <a:chExt cx="606149" cy="4269356"/>
            </a:xfrm>
          </p:grpSpPr>
          <p:grpSp>
            <p:nvGrpSpPr>
              <p:cNvPr id="9979" name="Google Shape;9979;p18"/>
              <p:cNvGrpSpPr/>
              <p:nvPr/>
            </p:nvGrpSpPr>
            <p:grpSpPr>
              <a:xfrm>
                <a:off x="157330" y="151887"/>
                <a:ext cx="606149" cy="40103"/>
                <a:chOff x="157325" y="384725"/>
                <a:chExt cx="743650" cy="49200"/>
              </a:xfrm>
            </p:grpSpPr>
            <p:sp>
              <p:nvSpPr>
                <p:cNvPr id="9980" name="Google Shape;998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18"/>
              <p:cNvGrpSpPr/>
              <p:nvPr/>
            </p:nvGrpSpPr>
            <p:grpSpPr>
              <a:xfrm>
                <a:off x="157330" y="335768"/>
                <a:ext cx="606149" cy="40103"/>
                <a:chOff x="157325" y="384725"/>
                <a:chExt cx="743650" cy="49200"/>
              </a:xfrm>
            </p:grpSpPr>
            <p:sp>
              <p:nvSpPr>
                <p:cNvPr id="9986" name="Google Shape;998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18"/>
              <p:cNvGrpSpPr/>
              <p:nvPr/>
            </p:nvGrpSpPr>
            <p:grpSpPr>
              <a:xfrm>
                <a:off x="157330" y="519649"/>
                <a:ext cx="606149" cy="40103"/>
                <a:chOff x="157325" y="384725"/>
                <a:chExt cx="743650" cy="49200"/>
              </a:xfrm>
            </p:grpSpPr>
            <p:sp>
              <p:nvSpPr>
                <p:cNvPr id="9992" name="Google Shape;999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18"/>
              <p:cNvGrpSpPr/>
              <p:nvPr/>
            </p:nvGrpSpPr>
            <p:grpSpPr>
              <a:xfrm>
                <a:off x="157330" y="703529"/>
                <a:ext cx="606149" cy="40103"/>
                <a:chOff x="157325" y="384725"/>
                <a:chExt cx="743650" cy="49200"/>
              </a:xfrm>
            </p:grpSpPr>
            <p:sp>
              <p:nvSpPr>
                <p:cNvPr id="9998" name="Google Shape;999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18"/>
              <p:cNvGrpSpPr/>
              <p:nvPr/>
            </p:nvGrpSpPr>
            <p:grpSpPr>
              <a:xfrm>
                <a:off x="157330" y="887410"/>
                <a:ext cx="606149" cy="40103"/>
                <a:chOff x="157325" y="384725"/>
                <a:chExt cx="743650" cy="49200"/>
              </a:xfrm>
            </p:grpSpPr>
            <p:sp>
              <p:nvSpPr>
                <p:cNvPr id="10004" name="Google Shape;1000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18"/>
              <p:cNvGrpSpPr/>
              <p:nvPr/>
            </p:nvGrpSpPr>
            <p:grpSpPr>
              <a:xfrm>
                <a:off x="157330" y="1071290"/>
                <a:ext cx="606149" cy="40103"/>
                <a:chOff x="157325" y="384725"/>
                <a:chExt cx="743650" cy="49200"/>
              </a:xfrm>
            </p:grpSpPr>
            <p:sp>
              <p:nvSpPr>
                <p:cNvPr id="10010" name="Google Shape;1001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18"/>
              <p:cNvGrpSpPr/>
              <p:nvPr/>
            </p:nvGrpSpPr>
            <p:grpSpPr>
              <a:xfrm>
                <a:off x="157330" y="1255171"/>
                <a:ext cx="606149" cy="40103"/>
                <a:chOff x="157325" y="384725"/>
                <a:chExt cx="743650" cy="49200"/>
              </a:xfrm>
            </p:grpSpPr>
            <p:sp>
              <p:nvSpPr>
                <p:cNvPr id="10016" name="Google Shape;1001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18"/>
              <p:cNvGrpSpPr/>
              <p:nvPr/>
            </p:nvGrpSpPr>
            <p:grpSpPr>
              <a:xfrm>
                <a:off x="157330" y="1439051"/>
                <a:ext cx="606149" cy="40103"/>
                <a:chOff x="157325" y="384725"/>
                <a:chExt cx="743650" cy="49200"/>
              </a:xfrm>
            </p:grpSpPr>
            <p:sp>
              <p:nvSpPr>
                <p:cNvPr id="10022" name="Google Shape;1002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18"/>
              <p:cNvGrpSpPr/>
              <p:nvPr/>
            </p:nvGrpSpPr>
            <p:grpSpPr>
              <a:xfrm>
                <a:off x="157330" y="1806812"/>
                <a:ext cx="606149" cy="40103"/>
                <a:chOff x="157325" y="384725"/>
                <a:chExt cx="743650" cy="49200"/>
              </a:xfrm>
            </p:grpSpPr>
            <p:sp>
              <p:nvSpPr>
                <p:cNvPr id="10028" name="Google Shape;1002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18"/>
              <p:cNvGrpSpPr/>
              <p:nvPr/>
            </p:nvGrpSpPr>
            <p:grpSpPr>
              <a:xfrm>
                <a:off x="157330" y="1622932"/>
                <a:ext cx="606149" cy="40103"/>
                <a:chOff x="157325" y="384725"/>
                <a:chExt cx="743650" cy="49200"/>
              </a:xfrm>
            </p:grpSpPr>
            <p:sp>
              <p:nvSpPr>
                <p:cNvPr id="10034" name="Google Shape;1003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18"/>
              <p:cNvGrpSpPr/>
              <p:nvPr/>
            </p:nvGrpSpPr>
            <p:grpSpPr>
              <a:xfrm>
                <a:off x="157330" y="1990693"/>
                <a:ext cx="606149" cy="40103"/>
                <a:chOff x="157325" y="384725"/>
                <a:chExt cx="743650" cy="49200"/>
              </a:xfrm>
            </p:grpSpPr>
            <p:sp>
              <p:nvSpPr>
                <p:cNvPr id="10040" name="Google Shape;1004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18"/>
              <p:cNvGrpSpPr/>
              <p:nvPr/>
            </p:nvGrpSpPr>
            <p:grpSpPr>
              <a:xfrm>
                <a:off x="157330" y="2174574"/>
                <a:ext cx="606149" cy="40103"/>
                <a:chOff x="157325" y="384725"/>
                <a:chExt cx="743650" cy="49200"/>
              </a:xfrm>
            </p:grpSpPr>
            <p:sp>
              <p:nvSpPr>
                <p:cNvPr id="10046" name="Google Shape;1004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18"/>
              <p:cNvGrpSpPr/>
              <p:nvPr/>
            </p:nvGrpSpPr>
            <p:grpSpPr>
              <a:xfrm>
                <a:off x="157330" y="2358454"/>
                <a:ext cx="606149" cy="40103"/>
                <a:chOff x="157325" y="384725"/>
                <a:chExt cx="743650" cy="49200"/>
              </a:xfrm>
            </p:grpSpPr>
            <p:sp>
              <p:nvSpPr>
                <p:cNvPr id="10052" name="Google Shape;1005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18"/>
              <p:cNvGrpSpPr/>
              <p:nvPr/>
            </p:nvGrpSpPr>
            <p:grpSpPr>
              <a:xfrm>
                <a:off x="157330" y="2542335"/>
                <a:ext cx="606149" cy="40103"/>
                <a:chOff x="157325" y="384725"/>
                <a:chExt cx="743650" cy="49200"/>
              </a:xfrm>
            </p:grpSpPr>
            <p:sp>
              <p:nvSpPr>
                <p:cNvPr id="10058" name="Google Shape;1005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18"/>
              <p:cNvGrpSpPr/>
              <p:nvPr/>
            </p:nvGrpSpPr>
            <p:grpSpPr>
              <a:xfrm>
                <a:off x="157330" y="2726215"/>
                <a:ext cx="606149" cy="40103"/>
                <a:chOff x="157325" y="384725"/>
                <a:chExt cx="743650" cy="49200"/>
              </a:xfrm>
            </p:grpSpPr>
            <p:sp>
              <p:nvSpPr>
                <p:cNvPr id="10064" name="Google Shape;1006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18"/>
              <p:cNvGrpSpPr/>
              <p:nvPr/>
            </p:nvGrpSpPr>
            <p:grpSpPr>
              <a:xfrm>
                <a:off x="157330" y="2910096"/>
                <a:ext cx="606149" cy="40103"/>
                <a:chOff x="157325" y="384725"/>
                <a:chExt cx="743650" cy="49200"/>
              </a:xfrm>
            </p:grpSpPr>
            <p:sp>
              <p:nvSpPr>
                <p:cNvPr id="10070" name="Google Shape;1007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18"/>
              <p:cNvGrpSpPr/>
              <p:nvPr/>
            </p:nvGrpSpPr>
            <p:grpSpPr>
              <a:xfrm>
                <a:off x="157330" y="3093976"/>
                <a:ext cx="606149" cy="40103"/>
                <a:chOff x="157325" y="384725"/>
                <a:chExt cx="743650" cy="49200"/>
              </a:xfrm>
            </p:grpSpPr>
            <p:sp>
              <p:nvSpPr>
                <p:cNvPr id="10076" name="Google Shape;1007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18"/>
              <p:cNvGrpSpPr/>
              <p:nvPr/>
            </p:nvGrpSpPr>
            <p:grpSpPr>
              <a:xfrm>
                <a:off x="157330" y="3277857"/>
                <a:ext cx="606149" cy="40103"/>
                <a:chOff x="157325" y="384725"/>
                <a:chExt cx="743650" cy="49200"/>
              </a:xfrm>
            </p:grpSpPr>
            <p:sp>
              <p:nvSpPr>
                <p:cNvPr id="10082" name="Google Shape;1008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18"/>
              <p:cNvGrpSpPr/>
              <p:nvPr/>
            </p:nvGrpSpPr>
            <p:grpSpPr>
              <a:xfrm>
                <a:off x="157330" y="3461737"/>
                <a:ext cx="606149" cy="40103"/>
                <a:chOff x="157325" y="384725"/>
                <a:chExt cx="743650" cy="49200"/>
              </a:xfrm>
            </p:grpSpPr>
            <p:sp>
              <p:nvSpPr>
                <p:cNvPr id="10088" name="Google Shape;1008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18"/>
              <p:cNvGrpSpPr/>
              <p:nvPr/>
            </p:nvGrpSpPr>
            <p:grpSpPr>
              <a:xfrm>
                <a:off x="157330" y="3645618"/>
                <a:ext cx="606149" cy="40103"/>
                <a:chOff x="157325" y="384725"/>
                <a:chExt cx="743650" cy="49200"/>
              </a:xfrm>
            </p:grpSpPr>
            <p:sp>
              <p:nvSpPr>
                <p:cNvPr id="10094" name="Google Shape;10094;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18"/>
              <p:cNvGrpSpPr/>
              <p:nvPr/>
            </p:nvGrpSpPr>
            <p:grpSpPr>
              <a:xfrm>
                <a:off x="157330" y="4013379"/>
                <a:ext cx="606149" cy="40103"/>
                <a:chOff x="157325" y="384725"/>
                <a:chExt cx="743650" cy="49200"/>
              </a:xfrm>
            </p:grpSpPr>
            <p:sp>
              <p:nvSpPr>
                <p:cNvPr id="10100" name="Google Shape;10100;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18"/>
              <p:cNvGrpSpPr/>
              <p:nvPr/>
            </p:nvGrpSpPr>
            <p:grpSpPr>
              <a:xfrm>
                <a:off x="157330" y="3829499"/>
                <a:ext cx="606149" cy="40103"/>
                <a:chOff x="157325" y="384725"/>
                <a:chExt cx="743650" cy="49200"/>
              </a:xfrm>
            </p:grpSpPr>
            <p:sp>
              <p:nvSpPr>
                <p:cNvPr id="10106" name="Google Shape;10106;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18"/>
              <p:cNvGrpSpPr/>
              <p:nvPr/>
            </p:nvGrpSpPr>
            <p:grpSpPr>
              <a:xfrm>
                <a:off x="157330" y="4197260"/>
                <a:ext cx="606149" cy="40103"/>
                <a:chOff x="157325" y="384725"/>
                <a:chExt cx="743650" cy="49200"/>
              </a:xfrm>
            </p:grpSpPr>
            <p:sp>
              <p:nvSpPr>
                <p:cNvPr id="10112" name="Google Shape;10112;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18"/>
              <p:cNvGrpSpPr/>
              <p:nvPr/>
            </p:nvGrpSpPr>
            <p:grpSpPr>
              <a:xfrm>
                <a:off x="157330" y="4381140"/>
                <a:ext cx="606149" cy="40103"/>
                <a:chOff x="157325" y="384725"/>
                <a:chExt cx="743650" cy="49200"/>
              </a:xfrm>
            </p:grpSpPr>
            <p:sp>
              <p:nvSpPr>
                <p:cNvPr id="10118" name="Google Shape;10118;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3" name="Google Shape;10123;p18"/>
            <p:cNvGrpSpPr/>
            <p:nvPr/>
          </p:nvGrpSpPr>
          <p:grpSpPr>
            <a:xfrm rot="5400000">
              <a:off x="7654781" y="3393674"/>
              <a:ext cx="435094" cy="3064543"/>
              <a:chOff x="157330" y="151887"/>
              <a:chExt cx="606149" cy="4269356"/>
            </a:xfrm>
          </p:grpSpPr>
          <p:grpSp>
            <p:nvGrpSpPr>
              <p:cNvPr id="10124" name="Google Shape;10124;p18"/>
              <p:cNvGrpSpPr/>
              <p:nvPr/>
            </p:nvGrpSpPr>
            <p:grpSpPr>
              <a:xfrm>
                <a:off x="157330" y="151887"/>
                <a:ext cx="606149" cy="40103"/>
                <a:chOff x="157325" y="384725"/>
                <a:chExt cx="743650" cy="49200"/>
              </a:xfrm>
            </p:grpSpPr>
            <p:sp>
              <p:nvSpPr>
                <p:cNvPr id="10125" name="Google Shape;1012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18"/>
              <p:cNvGrpSpPr/>
              <p:nvPr/>
            </p:nvGrpSpPr>
            <p:grpSpPr>
              <a:xfrm>
                <a:off x="157330" y="335768"/>
                <a:ext cx="606149" cy="40103"/>
                <a:chOff x="157325" y="384725"/>
                <a:chExt cx="743650" cy="49200"/>
              </a:xfrm>
            </p:grpSpPr>
            <p:sp>
              <p:nvSpPr>
                <p:cNvPr id="10131" name="Google Shape;1013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18"/>
              <p:cNvGrpSpPr/>
              <p:nvPr/>
            </p:nvGrpSpPr>
            <p:grpSpPr>
              <a:xfrm>
                <a:off x="157330" y="519649"/>
                <a:ext cx="606149" cy="40103"/>
                <a:chOff x="157325" y="384725"/>
                <a:chExt cx="743650" cy="49200"/>
              </a:xfrm>
            </p:grpSpPr>
            <p:sp>
              <p:nvSpPr>
                <p:cNvPr id="10137" name="Google Shape;1013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18"/>
              <p:cNvGrpSpPr/>
              <p:nvPr/>
            </p:nvGrpSpPr>
            <p:grpSpPr>
              <a:xfrm>
                <a:off x="157330" y="703529"/>
                <a:ext cx="606149" cy="40103"/>
                <a:chOff x="157325" y="384725"/>
                <a:chExt cx="743650" cy="49200"/>
              </a:xfrm>
            </p:grpSpPr>
            <p:sp>
              <p:nvSpPr>
                <p:cNvPr id="10143" name="Google Shape;1014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18"/>
              <p:cNvGrpSpPr/>
              <p:nvPr/>
            </p:nvGrpSpPr>
            <p:grpSpPr>
              <a:xfrm>
                <a:off x="157330" y="887410"/>
                <a:ext cx="606149" cy="40103"/>
                <a:chOff x="157325" y="384725"/>
                <a:chExt cx="743650" cy="49200"/>
              </a:xfrm>
            </p:grpSpPr>
            <p:sp>
              <p:nvSpPr>
                <p:cNvPr id="10149" name="Google Shape;1014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18"/>
              <p:cNvGrpSpPr/>
              <p:nvPr/>
            </p:nvGrpSpPr>
            <p:grpSpPr>
              <a:xfrm>
                <a:off x="157330" y="1071290"/>
                <a:ext cx="606149" cy="40103"/>
                <a:chOff x="157325" y="384725"/>
                <a:chExt cx="743650" cy="49200"/>
              </a:xfrm>
            </p:grpSpPr>
            <p:sp>
              <p:nvSpPr>
                <p:cNvPr id="10155" name="Google Shape;1015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18"/>
              <p:cNvGrpSpPr/>
              <p:nvPr/>
            </p:nvGrpSpPr>
            <p:grpSpPr>
              <a:xfrm>
                <a:off x="157330" y="1255171"/>
                <a:ext cx="606149" cy="40103"/>
                <a:chOff x="157325" y="384725"/>
                <a:chExt cx="743650" cy="49200"/>
              </a:xfrm>
            </p:grpSpPr>
            <p:sp>
              <p:nvSpPr>
                <p:cNvPr id="10161" name="Google Shape;1016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18"/>
              <p:cNvGrpSpPr/>
              <p:nvPr/>
            </p:nvGrpSpPr>
            <p:grpSpPr>
              <a:xfrm>
                <a:off x="157330" y="1439051"/>
                <a:ext cx="606149" cy="40103"/>
                <a:chOff x="157325" y="384725"/>
                <a:chExt cx="743650" cy="49200"/>
              </a:xfrm>
            </p:grpSpPr>
            <p:sp>
              <p:nvSpPr>
                <p:cNvPr id="10167" name="Google Shape;1016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18"/>
              <p:cNvGrpSpPr/>
              <p:nvPr/>
            </p:nvGrpSpPr>
            <p:grpSpPr>
              <a:xfrm>
                <a:off x="157330" y="1806812"/>
                <a:ext cx="606149" cy="40103"/>
                <a:chOff x="157325" y="384725"/>
                <a:chExt cx="743650" cy="49200"/>
              </a:xfrm>
            </p:grpSpPr>
            <p:sp>
              <p:nvSpPr>
                <p:cNvPr id="10173" name="Google Shape;1017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18"/>
              <p:cNvGrpSpPr/>
              <p:nvPr/>
            </p:nvGrpSpPr>
            <p:grpSpPr>
              <a:xfrm>
                <a:off x="157330" y="1622932"/>
                <a:ext cx="606149" cy="40103"/>
                <a:chOff x="157325" y="384725"/>
                <a:chExt cx="743650" cy="49200"/>
              </a:xfrm>
            </p:grpSpPr>
            <p:sp>
              <p:nvSpPr>
                <p:cNvPr id="10179" name="Google Shape;1017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18"/>
              <p:cNvGrpSpPr/>
              <p:nvPr/>
            </p:nvGrpSpPr>
            <p:grpSpPr>
              <a:xfrm>
                <a:off x="157330" y="1990693"/>
                <a:ext cx="606149" cy="40103"/>
                <a:chOff x="157325" y="384725"/>
                <a:chExt cx="743650" cy="49200"/>
              </a:xfrm>
            </p:grpSpPr>
            <p:sp>
              <p:nvSpPr>
                <p:cNvPr id="10185" name="Google Shape;1018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18"/>
              <p:cNvGrpSpPr/>
              <p:nvPr/>
            </p:nvGrpSpPr>
            <p:grpSpPr>
              <a:xfrm>
                <a:off x="157330" y="2174574"/>
                <a:ext cx="606149" cy="40103"/>
                <a:chOff x="157325" y="384725"/>
                <a:chExt cx="743650" cy="49200"/>
              </a:xfrm>
            </p:grpSpPr>
            <p:sp>
              <p:nvSpPr>
                <p:cNvPr id="10191" name="Google Shape;1019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18"/>
              <p:cNvGrpSpPr/>
              <p:nvPr/>
            </p:nvGrpSpPr>
            <p:grpSpPr>
              <a:xfrm>
                <a:off x="157330" y="2358454"/>
                <a:ext cx="606149" cy="40103"/>
                <a:chOff x="157325" y="384725"/>
                <a:chExt cx="743650" cy="49200"/>
              </a:xfrm>
            </p:grpSpPr>
            <p:sp>
              <p:nvSpPr>
                <p:cNvPr id="10197" name="Google Shape;1019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18"/>
              <p:cNvGrpSpPr/>
              <p:nvPr/>
            </p:nvGrpSpPr>
            <p:grpSpPr>
              <a:xfrm>
                <a:off x="157330" y="2542335"/>
                <a:ext cx="606149" cy="40103"/>
                <a:chOff x="157325" y="384725"/>
                <a:chExt cx="743650" cy="49200"/>
              </a:xfrm>
            </p:grpSpPr>
            <p:sp>
              <p:nvSpPr>
                <p:cNvPr id="10203" name="Google Shape;1020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18"/>
              <p:cNvGrpSpPr/>
              <p:nvPr/>
            </p:nvGrpSpPr>
            <p:grpSpPr>
              <a:xfrm>
                <a:off x="157330" y="2726215"/>
                <a:ext cx="606149" cy="40103"/>
                <a:chOff x="157325" y="384725"/>
                <a:chExt cx="743650" cy="49200"/>
              </a:xfrm>
            </p:grpSpPr>
            <p:sp>
              <p:nvSpPr>
                <p:cNvPr id="10209" name="Google Shape;1020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18"/>
              <p:cNvGrpSpPr/>
              <p:nvPr/>
            </p:nvGrpSpPr>
            <p:grpSpPr>
              <a:xfrm>
                <a:off x="157330" y="2910096"/>
                <a:ext cx="606149" cy="40103"/>
                <a:chOff x="157325" y="384725"/>
                <a:chExt cx="743650" cy="49200"/>
              </a:xfrm>
            </p:grpSpPr>
            <p:sp>
              <p:nvSpPr>
                <p:cNvPr id="10215" name="Google Shape;1021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18"/>
              <p:cNvGrpSpPr/>
              <p:nvPr/>
            </p:nvGrpSpPr>
            <p:grpSpPr>
              <a:xfrm>
                <a:off x="157330" y="3093976"/>
                <a:ext cx="606149" cy="40103"/>
                <a:chOff x="157325" y="384725"/>
                <a:chExt cx="743650" cy="49200"/>
              </a:xfrm>
            </p:grpSpPr>
            <p:sp>
              <p:nvSpPr>
                <p:cNvPr id="10221" name="Google Shape;1022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18"/>
              <p:cNvGrpSpPr/>
              <p:nvPr/>
            </p:nvGrpSpPr>
            <p:grpSpPr>
              <a:xfrm>
                <a:off x="157330" y="3277857"/>
                <a:ext cx="606149" cy="40103"/>
                <a:chOff x="157325" y="384725"/>
                <a:chExt cx="743650" cy="49200"/>
              </a:xfrm>
            </p:grpSpPr>
            <p:sp>
              <p:nvSpPr>
                <p:cNvPr id="10227" name="Google Shape;1022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18"/>
              <p:cNvGrpSpPr/>
              <p:nvPr/>
            </p:nvGrpSpPr>
            <p:grpSpPr>
              <a:xfrm>
                <a:off x="157330" y="3461737"/>
                <a:ext cx="606149" cy="40103"/>
                <a:chOff x="157325" y="384725"/>
                <a:chExt cx="743650" cy="49200"/>
              </a:xfrm>
            </p:grpSpPr>
            <p:sp>
              <p:nvSpPr>
                <p:cNvPr id="10233" name="Google Shape;1023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18"/>
              <p:cNvGrpSpPr/>
              <p:nvPr/>
            </p:nvGrpSpPr>
            <p:grpSpPr>
              <a:xfrm>
                <a:off x="157330" y="3645618"/>
                <a:ext cx="606149" cy="40103"/>
                <a:chOff x="157325" y="384725"/>
                <a:chExt cx="743650" cy="49200"/>
              </a:xfrm>
            </p:grpSpPr>
            <p:sp>
              <p:nvSpPr>
                <p:cNvPr id="10239" name="Google Shape;10239;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18"/>
              <p:cNvGrpSpPr/>
              <p:nvPr/>
            </p:nvGrpSpPr>
            <p:grpSpPr>
              <a:xfrm>
                <a:off x="157330" y="4013379"/>
                <a:ext cx="606149" cy="40103"/>
                <a:chOff x="157325" y="384725"/>
                <a:chExt cx="743650" cy="49200"/>
              </a:xfrm>
            </p:grpSpPr>
            <p:sp>
              <p:nvSpPr>
                <p:cNvPr id="10245" name="Google Shape;10245;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18"/>
              <p:cNvGrpSpPr/>
              <p:nvPr/>
            </p:nvGrpSpPr>
            <p:grpSpPr>
              <a:xfrm>
                <a:off x="157330" y="3829499"/>
                <a:ext cx="606149" cy="40103"/>
                <a:chOff x="157325" y="384725"/>
                <a:chExt cx="743650" cy="49200"/>
              </a:xfrm>
            </p:grpSpPr>
            <p:sp>
              <p:nvSpPr>
                <p:cNvPr id="10251" name="Google Shape;10251;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18"/>
              <p:cNvGrpSpPr/>
              <p:nvPr/>
            </p:nvGrpSpPr>
            <p:grpSpPr>
              <a:xfrm>
                <a:off x="157330" y="4197260"/>
                <a:ext cx="606149" cy="40103"/>
                <a:chOff x="157325" y="384725"/>
                <a:chExt cx="743650" cy="49200"/>
              </a:xfrm>
            </p:grpSpPr>
            <p:sp>
              <p:nvSpPr>
                <p:cNvPr id="10257" name="Google Shape;10257;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18"/>
              <p:cNvGrpSpPr/>
              <p:nvPr/>
            </p:nvGrpSpPr>
            <p:grpSpPr>
              <a:xfrm>
                <a:off x="157330" y="4381140"/>
                <a:ext cx="606149" cy="40103"/>
                <a:chOff x="157325" y="384725"/>
                <a:chExt cx="743650" cy="49200"/>
              </a:xfrm>
            </p:grpSpPr>
            <p:sp>
              <p:nvSpPr>
                <p:cNvPr id="10263" name="Google Shape;10263;p18"/>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8"/>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8"/>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8"/>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8"/>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0268"/>
        <p:cNvGrpSpPr/>
        <p:nvPr/>
      </p:nvGrpSpPr>
      <p:grpSpPr>
        <a:xfrm>
          <a:off x="0" y="0"/>
          <a:ext cx="0" cy="0"/>
          <a:chOff x="0" y="0"/>
          <a:chExt cx="0" cy="0"/>
        </a:xfrm>
      </p:grpSpPr>
      <p:sp>
        <p:nvSpPr>
          <p:cNvPr id="10269" name="Google Shape;10269;p19"/>
          <p:cNvSpPr txBox="1">
            <a:spLocks noGrp="1"/>
          </p:cNvSpPr>
          <p:nvPr>
            <p:ph type="title"/>
          </p:nvPr>
        </p:nvSpPr>
        <p:spPr>
          <a:xfrm>
            <a:off x="5361625" y="1414175"/>
            <a:ext cx="3069000" cy="11250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l" rtl="0">
              <a:spcBef>
                <a:spcPts val="0"/>
              </a:spcBef>
              <a:spcAft>
                <a:spcPts val="0"/>
              </a:spcAft>
              <a:buSzPts val="3000"/>
              <a:buNone/>
              <a:defRPr>
                <a:solidFill>
                  <a:schemeClr val="dk1"/>
                </a:solidFill>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
        <p:nvSpPr>
          <p:cNvPr id="10270" name="Google Shape;10270;p19"/>
          <p:cNvSpPr txBox="1">
            <a:spLocks noGrp="1"/>
          </p:cNvSpPr>
          <p:nvPr>
            <p:ph type="subTitle" idx="1"/>
          </p:nvPr>
        </p:nvSpPr>
        <p:spPr>
          <a:xfrm>
            <a:off x="5364527" y="2604325"/>
            <a:ext cx="3065700" cy="112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grpSp>
        <p:nvGrpSpPr>
          <p:cNvPr id="10271" name="Google Shape;10271;p19"/>
          <p:cNvGrpSpPr/>
          <p:nvPr/>
        </p:nvGrpSpPr>
        <p:grpSpPr>
          <a:xfrm>
            <a:off x="3" y="-2"/>
            <a:ext cx="6234568" cy="934144"/>
            <a:chOff x="3" y="-2"/>
            <a:chExt cx="6234568" cy="934144"/>
          </a:xfrm>
        </p:grpSpPr>
        <p:grpSp>
          <p:nvGrpSpPr>
            <p:cNvPr id="10272" name="Google Shape;10272;p19"/>
            <p:cNvGrpSpPr/>
            <p:nvPr/>
          </p:nvGrpSpPr>
          <p:grpSpPr>
            <a:xfrm rot="10800000">
              <a:off x="3" y="-2"/>
              <a:ext cx="6234568" cy="435094"/>
              <a:chOff x="-130297" y="4708398"/>
              <a:chExt cx="6234568" cy="435094"/>
            </a:xfrm>
          </p:grpSpPr>
          <p:grpSp>
            <p:nvGrpSpPr>
              <p:cNvPr id="10273" name="Google Shape;10273;p19"/>
              <p:cNvGrpSpPr/>
              <p:nvPr/>
            </p:nvGrpSpPr>
            <p:grpSpPr>
              <a:xfrm rot="5400000">
                <a:off x="1184428" y="3393674"/>
                <a:ext cx="435094" cy="3064543"/>
                <a:chOff x="157330" y="151887"/>
                <a:chExt cx="606149" cy="4269356"/>
              </a:xfrm>
            </p:grpSpPr>
            <p:grpSp>
              <p:nvGrpSpPr>
                <p:cNvPr id="10274" name="Google Shape;10274;p19"/>
                <p:cNvGrpSpPr/>
                <p:nvPr/>
              </p:nvGrpSpPr>
              <p:grpSpPr>
                <a:xfrm>
                  <a:off x="157330" y="151887"/>
                  <a:ext cx="606149" cy="40103"/>
                  <a:chOff x="157325" y="384725"/>
                  <a:chExt cx="743650" cy="49200"/>
                </a:xfrm>
              </p:grpSpPr>
              <p:sp>
                <p:nvSpPr>
                  <p:cNvPr id="10275" name="Google Shape;1027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19"/>
                <p:cNvGrpSpPr/>
                <p:nvPr/>
              </p:nvGrpSpPr>
              <p:grpSpPr>
                <a:xfrm>
                  <a:off x="157330" y="335768"/>
                  <a:ext cx="606149" cy="40103"/>
                  <a:chOff x="157325" y="384725"/>
                  <a:chExt cx="743650" cy="49200"/>
                </a:xfrm>
              </p:grpSpPr>
              <p:sp>
                <p:nvSpPr>
                  <p:cNvPr id="10281" name="Google Shape;1028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19"/>
                <p:cNvGrpSpPr/>
                <p:nvPr/>
              </p:nvGrpSpPr>
              <p:grpSpPr>
                <a:xfrm>
                  <a:off x="157330" y="519649"/>
                  <a:ext cx="606149" cy="40103"/>
                  <a:chOff x="157325" y="384725"/>
                  <a:chExt cx="743650" cy="49200"/>
                </a:xfrm>
              </p:grpSpPr>
              <p:sp>
                <p:nvSpPr>
                  <p:cNvPr id="10287" name="Google Shape;1028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19"/>
                <p:cNvGrpSpPr/>
                <p:nvPr/>
              </p:nvGrpSpPr>
              <p:grpSpPr>
                <a:xfrm>
                  <a:off x="157330" y="703529"/>
                  <a:ext cx="606149" cy="40103"/>
                  <a:chOff x="157325" y="384725"/>
                  <a:chExt cx="743650" cy="49200"/>
                </a:xfrm>
              </p:grpSpPr>
              <p:sp>
                <p:nvSpPr>
                  <p:cNvPr id="10293" name="Google Shape;1029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19"/>
                <p:cNvGrpSpPr/>
                <p:nvPr/>
              </p:nvGrpSpPr>
              <p:grpSpPr>
                <a:xfrm>
                  <a:off x="157330" y="887410"/>
                  <a:ext cx="606149" cy="40103"/>
                  <a:chOff x="157325" y="384725"/>
                  <a:chExt cx="743650" cy="49200"/>
                </a:xfrm>
              </p:grpSpPr>
              <p:sp>
                <p:nvSpPr>
                  <p:cNvPr id="10299" name="Google Shape;1029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19"/>
                <p:cNvGrpSpPr/>
                <p:nvPr/>
              </p:nvGrpSpPr>
              <p:grpSpPr>
                <a:xfrm>
                  <a:off x="157330" y="1071290"/>
                  <a:ext cx="606149" cy="40103"/>
                  <a:chOff x="157325" y="384725"/>
                  <a:chExt cx="743650" cy="49200"/>
                </a:xfrm>
              </p:grpSpPr>
              <p:sp>
                <p:nvSpPr>
                  <p:cNvPr id="10305" name="Google Shape;1030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19"/>
                <p:cNvGrpSpPr/>
                <p:nvPr/>
              </p:nvGrpSpPr>
              <p:grpSpPr>
                <a:xfrm>
                  <a:off x="157330" y="1255171"/>
                  <a:ext cx="606149" cy="40103"/>
                  <a:chOff x="157325" y="384725"/>
                  <a:chExt cx="743650" cy="49200"/>
                </a:xfrm>
              </p:grpSpPr>
              <p:sp>
                <p:nvSpPr>
                  <p:cNvPr id="10311" name="Google Shape;1031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19"/>
                <p:cNvGrpSpPr/>
                <p:nvPr/>
              </p:nvGrpSpPr>
              <p:grpSpPr>
                <a:xfrm>
                  <a:off x="157330" y="1439051"/>
                  <a:ext cx="606149" cy="40103"/>
                  <a:chOff x="157325" y="384725"/>
                  <a:chExt cx="743650" cy="49200"/>
                </a:xfrm>
              </p:grpSpPr>
              <p:sp>
                <p:nvSpPr>
                  <p:cNvPr id="10317" name="Google Shape;1031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19"/>
                <p:cNvGrpSpPr/>
                <p:nvPr/>
              </p:nvGrpSpPr>
              <p:grpSpPr>
                <a:xfrm>
                  <a:off x="157330" y="1806812"/>
                  <a:ext cx="606149" cy="40103"/>
                  <a:chOff x="157325" y="384725"/>
                  <a:chExt cx="743650" cy="49200"/>
                </a:xfrm>
              </p:grpSpPr>
              <p:sp>
                <p:nvSpPr>
                  <p:cNvPr id="10323" name="Google Shape;1032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19"/>
                <p:cNvGrpSpPr/>
                <p:nvPr/>
              </p:nvGrpSpPr>
              <p:grpSpPr>
                <a:xfrm>
                  <a:off x="157330" y="1622932"/>
                  <a:ext cx="606149" cy="40103"/>
                  <a:chOff x="157325" y="384725"/>
                  <a:chExt cx="743650" cy="49200"/>
                </a:xfrm>
              </p:grpSpPr>
              <p:sp>
                <p:nvSpPr>
                  <p:cNvPr id="10329" name="Google Shape;1032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19"/>
                <p:cNvGrpSpPr/>
                <p:nvPr/>
              </p:nvGrpSpPr>
              <p:grpSpPr>
                <a:xfrm>
                  <a:off x="157330" y="1990693"/>
                  <a:ext cx="606149" cy="40103"/>
                  <a:chOff x="157325" y="384725"/>
                  <a:chExt cx="743650" cy="49200"/>
                </a:xfrm>
              </p:grpSpPr>
              <p:sp>
                <p:nvSpPr>
                  <p:cNvPr id="10335" name="Google Shape;1033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19"/>
                <p:cNvGrpSpPr/>
                <p:nvPr/>
              </p:nvGrpSpPr>
              <p:grpSpPr>
                <a:xfrm>
                  <a:off x="157330" y="2174574"/>
                  <a:ext cx="606149" cy="40103"/>
                  <a:chOff x="157325" y="384725"/>
                  <a:chExt cx="743650" cy="49200"/>
                </a:xfrm>
              </p:grpSpPr>
              <p:sp>
                <p:nvSpPr>
                  <p:cNvPr id="10341" name="Google Shape;1034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19"/>
                <p:cNvGrpSpPr/>
                <p:nvPr/>
              </p:nvGrpSpPr>
              <p:grpSpPr>
                <a:xfrm>
                  <a:off x="157330" y="2358454"/>
                  <a:ext cx="606149" cy="40103"/>
                  <a:chOff x="157325" y="384725"/>
                  <a:chExt cx="743650" cy="49200"/>
                </a:xfrm>
              </p:grpSpPr>
              <p:sp>
                <p:nvSpPr>
                  <p:cNvPr id="10347" name="Google Shape;1034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19"/>
                <p:cNvGrpSpPr/>
                <p:nvPr/>
              </p:nvGrpSpPr>
              <p:grpSpPr>
                <a:xfrm>
                  <a:off x="157330" y="2542335"/>
                  <a:ext cx="606149" cy="40103"/>
                  <a:chOff x="157325" y="384725"/>
                  <a:chExt cx="743650" cy="49200"/>
                </a:xfrm>
              </p:grpSpPr>
              <p:sp>
                <p:nvSpPr>
                  <p:cNvPr id="10353" name="Google Shape;1035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19"/>
                <p:cNvGrpSpPr/>
                <p:nvPr/>
              </p:nvGrpSpPr>
              <p:grpSpPr>
                <a:xfrm>
                  <a:off x="157330" y="2726215"/>
                  <a:ext cx="606149" cy="40103"/>
                  <a:chOff x="157325" y="384725"/>
                  <a:chExt cx="743650" cy="49200"/>
                </a:xfrm>
              </p:grpSpPr>
              <p:sp>
                <p:nvSpPr>
                  <p:cNvPr id="10359" name="Google Shape;1035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19"/>
                <p:cNvGrpSpPr/>
                <p:nvPr/>
              </p:nvGrpSpPr>
              <p:grpSpPr>
                <a:xfrm>
                  <a:off x="157330" y="2910096"/>
                  <a:ext cx="606149" cy="40103"/>
                  <a:chOff x="157325" y="384725"/>
                  <a:chExt cx="743650" cy="49200"/>
                </a:xfrm>
              </p:grpSpPr>
              <p:sp>
                <p:nvSpPr>
                  <p:cNvPr id="10365" name="Google Shape;1036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19"/>
                <p:cNvGrpSpPr/>
                <p:nvPr/>
              </p:nvGrpSpPr>
              <p:grpSpPr>
                <a:xfrm>
                  <a:off x="157330" y="3093976"/>
                  <a:ext cx="606149" cy="40103"/>
                  <a:chOff x="157325" y="384725"/>
                  <a:chExt cx="743650" cy="49200"/>
                </a:xfrm>
              </p:grpSpPr>
              <p:sp>
                <p:nvSpPr>
                  <p:cNvPr id="10371" name="Google Shape;1037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19"/>
                <p:cNvGrpSpPr/>
                <p:nvPr/>
              </p:nvGrpSpPr>
              <p:grpSpPr>
                <a:xfrm>
                  <a:off x="157330" y="3277857"/>
                  <a:ext cx="606149" cy="40103"/>
                  <a:chOff x="157325" y="384725"/>
                  <a:chExt cx="743650" cy="49200"/>
                </a:xfrm>
              </p:grpSpPr>
              <p:sp>
                <p:nvSpPr>
                  <p:cNvPr id="10377" name="Google Shape;1037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19"/>
                <p:cNvGrpSpPr/>
                <p:nvPr/>
              </p:nvGrpSpPr>
              <p:grpSpPr>
                <a:xfrm>
                  <a:off x="157330" y="3461737"/>
                  <a:ext cx="606149" cy="40103"/>
                  <a:chOff x="157325" y="384725"/>
                  <a:chExt cx="743650" cy="49200"/>
                </a:xfrm>
              </p:grpSpPr>
              <p:sp>
                <p:nvSpPr>
                  <p:cNvPr id="10383" name="Google Shape;1038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19"/>
                <p:cNvGrpSpPr/>
                <p:nvPr/>
              </p:nvGrpSpPr>
              <p:grpSpPr>
                <a:xfrm>
                  <a:off x="157330" y="3645618"/>
                  <a:ext cx="606149" cy="40103"/>
                  <a:chOff x="157325" y="384725"/>
                  <a:chExt cx="743650" cy="49200"/>
                </a:xfrm>
              </p:grpSpPr>
              <p:sp>
                <p:nvSpPr>
                  <p:cNvPr id="10389" name="Google Shape;1038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19"/>
                <p:cNvGrpSpPr/>
                <p:nvPr/>
              </p:nvGrpSpPr>
              <p:grpSpPr>
                <a:xfrm>
                  <a:off x="157330" y="4013379"/>
                  <a:ext cx="606149" cy="40103"/>
                  <a:chOff x="157325" y="384725"/>
                  <a:chExt cx="743650" cy="49200"/>
                </a:xfrm>
              </p:grpSpPr>
              <p:sp>
                <p:nvSpPr>
                  <p:cNvPr id="10395" name="Google Shape;1039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19"/>
                <p:cNvGrpSpPr/>
                <p:nvPr/>
              </p:nvGrpSpPr>
              <p:grpSpPr>
                <a:xfrm>
                  <a:off x="157330" y="3829499"/>
                  <a:ext cx="606149" cy="40103"/>
                  <a:chOff x="157325" y="384725"/>
                  <a:chExt cx="743650" cy="49200"/>
                </a:xfrm>
              </p:grpSpPr>
              <p:sp>
                <p:nvSpPr>
                  <p:cNvPr id="10401" name="Google Shape;1040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19"/>
                <p:cNvGrpSpPr/>
                <p:nvPr/>
              </p:nvGrpSpPr>
              <p:grpSpPr>
                <a:xfrm>
                  <a:off x="157330" y="4197260"/>
                  <a:ext cx="606149" cy="40103"/>
                  <a:chOff x="157325" y="384725"/>
                  <a:chExt cx="743650" cy="49200"/>
                </a:xfrm>
              </p:grpSpPr>
              <p:sp>
                <p:nvSpPr>
                  <p:cNvPr id="10407" name="Google Shape;1040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19"/>
                <p:cNvGrpSpPr/>
                <p:nvPr/>
              </p:nvGrpSpPr>
              <p:grpSpPr>
                <a:xfrm>
                  <a:off x="157330" y="4381140"/>
                  <a:ext cx="606149" cy="40103"/>
                  <a:chOff x="157325" y="384725"/>
                  <a:chExt cx="743650" cy="49200"/>
                </a:xfrm>
              </p:grpSpPr>
              <p:sp>
                <p:nvSpPr>
                  <p:cNvPr id="10413" name="Google Shape;1041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8" name="Google Shape;10418;p19"/>
              <p:cNvGrpSpPr/>
              <p:nvPr/>
            </p:nvGrpSpPr>
            <p:grpSpPr>
              <a:xfrm rot="5400000">
                <a:off x="4354453" y="3393674"/>
                <a:ext cx="435094" cy="3064543"/>
                <a:chOff x="157330" y="151887"/>
                <a:chExt cx="606149" cy="4269356"/>
              </a:xfrm>
            </p:grpSpPr>
            <p:grpSp>
              <p:nvGrpSpPr>
                <p:cNvPr id="10419" name="Google Shape;10419;p19"/>
                <p:cNvGrpSpPr/>
                <p:nvPr/>
              </p:nvGrpSpPr>
              <p:grpSpPr>
                <a:xfrm>
                  <a:off x="157330" y="151887"/>
                  <a:ext cx="606149" cy="40103"/>
                  <a:chOff x="157325" y="384725"/>
                  <a:chExt cx="743650" cy="49200"/>
                </a:xfrm>
              </p:grpSpPr>
              <p:sp>
                <p:nvSpPr>
                  <p:cNvPr id="10420" name="Google Shape;1042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19"/>
                <p:cNvGrpSpPr/>
                <p:nvPr/>
              </p:nvGrpSpPr>
              <p:grpSpPr>
                <a:xfrm>
                  <a:off x="157330" y="335768"/>
                  <a:ext cx="606149" cy="40103"/>
                  <a:chOff x="157325" y="384725"/>
                  <a:chExt cx="743650" cy="49200"/>
                </a:xfrm>
              </p:grpSpPr>
              <p:sp>
                <p:nvSpPr>
                  <p:cNvPr id="10426" name="Google Shape;1042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19"/>
                <p:cNvGrpSpPr/>
                <p:nvPr/>
              </p:nvGrpSpPr>
              <p:grpSpPr>
                <a:xfrm>
                  <a:off x="157330" y="519649"/>
                  <a:ext cx="606149" cy="40103"/>
                  <a:chOff x="157325" y="384725"/>
                  <a:chExt cx="743650" cy="49200"/>
                </a:xfrm>
              </p:grpSpPr>
              <p:sp>
                <p:nvSpPr>
                  <p:cNvPr id="10432" name="Google Shape;1043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19"/>
                <p:cNvGrpSpPr/>
                <p:nvPr/>
              </p:nvGrpSpPr>
              <p:grpSpPr>
                <a:xfrm>
                  <a:off x="157330" y="703529"/>
                  <a:ext cx="606149" cy="40103"/>
                  <a:chOff x="157325" y="384725"/>
                  <a:chExt cx="743650" cy="49200"/>
                </a:xfrm>
              </p:grpSpPr>
              <p:sp>
                <p:nvSpPr>
                  <p:cNvPr id="10438" name="Google Shape;1043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19"/>
                <p:cNvGrpSpPr/>
                <p:nvPr/>
              </p:nvGrpSpPr>
              <p:grpSpPr>
                <a:xfrm>
                  <a:off x="157330" y="887410"/>
                  <a:ext cx="606149" cy="40103"/>
                  <a:chOff x="157325" y="384725"/>
                  <a:chExt cx="743650" cy="49200"/>
                </a:xfrm>
              </p:grpSpPr>
              <p:sp>
                <p:nvSpPr>
                  <p:cNvPr id="10444" name="Google Shape;1044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19"/>
                <p:cNvGrpSpPr/>
                <p:nvPr/>
              </p:nvGrpSpPr>
              <p:grpSpPr>
                <a:xfrm>
                  <a:off x="157330" y="1071290"/>
                  <a:ext cx="606149" cy="40103"/>
                  <a:chOff x="157325" y="384725"/>
                  <a:chExt cx="743650" cy="49200"/>
                </a:xfrm>
              </p:grpSpPr>
              <p:sp>
                <p:nvSpPr>
                  <p:cNvPr id="10450" name="Google Shape;1045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19"/>
                <p:cNvGrpSpPr/>
                <p:nvPr/>
              </p:nvGrpSpPr>
              <p:grpSpPr>
                <a:xfrm>
                  <a:off x="157330" y="1255171"/>
                  <a:ext cx="606149" cy="40103"/>
                  <a:chOff x="157325" y="384725"/>
                  <a:chExt cx="743650" cy="49200"/>
                </a:xfrm>
              </p:grpSpPr>
              <p:sp>
                <p:nvSpPr>
                  <p:cNvPr id="10456" name="Google Shape;1045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19"/>
                <p:cNvGrpSpPr/>
                <p:nvPr/>
              </p:nvGrpSpPr>
              <p:grpSpPr>
                <a:xfrm>
                  <a:off x="157330" y="1439051"/>
                  <a:ext cx="606149" cy="40103"/>
                  <a:chOff x="157325" y="384725"/>
                  <a:chExt cx="743650" cy="49200"/>
                </a:xfrm>
              </p:grpSpPr>
              <p:sp>
                <p:nvSpPr>
                  <p:cNvPr id="10462" name="Google Shape;1046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19"/>
                <p:cNvGrpSpPr/>
                <p:nvPr/>
              </p:nvGrpSpPr>
              <p:grpSpPr>
                <a:xfrm>
                  <a:off x="157330" y="1806812"/>
                  <a:ext cx="606149" cy="40103"/>
                  <a:chOff x="157325" y="384725"/>
                  <a:chExt cx="743650" cy="49200"/>
                </a:xfrm>
              </p:grpSpPr>
              <p:sp>
                <p:nvSpPr>
                  <p:cNvPr id="10468" name="Google Shape;1046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19"/>
                <p:cNvGrpSpPr/>
                <p:nvPr/>
              </p:nvGrpSpPr>
              <p:grpSpPr>
                <a:xfrm>
                  <a:off x="157330" y="1622932"/>
                  <a:ext cx="606149" cy="40103"/>
                  <a:chOff x="157325" y="384725"/>
                  <a:chExt cx="743650" cy="49200"/>
                </a:xfrm>
              </p:grpSpPr>
              <p:sp>
                <p:nvSpPr>
                  <p:cNvPr id="10474" name="Google Shape;1047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19"/>
                <p:cNvGrpSpPr/>
                <p:nvPr/>
              </p:nvGrpSpPr>
              <p:grpSpPr>
                <a:xfrm>
                  <a:off x="157330" y="1990693"/>
                  <a:ext cx="606149" cy="40103"/>
                  <a:chOff x="157325" y="384725"/>
                  <a:chExt cx="743650" cy="49200"/>
                </a:xfrm>
              </p:grpSpPr>
              <p:sp>
                <p:nvSpPr>
                  <p:cNvPr id="10480" name="Google Shape;1048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19"/>
                <p:cNvGrpSpPr/>
                <p:nvPr/>
              </p:nvGrpSpPr>
              <p:grpSpPr>
                <a:xfrm>
                  <a:off x="157330" y="2174574"/>
                  <a:ext cx="606149" cy="40103"/>
                  <a:chOff x="157325" y="384725"/>
                  <a:chExt cx="743650" cy="49200"/>
                </a:xfrm>
              </p:grpSpPr>
              <p:sp>
                <p:nvSpPr>
                  <p:cNvPr id="10486" name="Google Shape;1048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19"/>
                <p:cNvGrpSpPr/>
                <p:nvPr/>
              </p:nvGrpSpPr>
              <p:grpSpPr>
                <a:xfrm>
                  <a:off x="157330" y="2358454"/>
                  <a:ext cx="606149" cy="40103"/>
                  <a:chOff x="157325" y="384725"/>
                  <a:chExt cx="743650" cy="49200"/>
                </a:xfrm>
              </p:grpSpPr>
              <p:sp>
                <p:nvSpPr>
                  <p:cNvPr id="10492" name="Google Shape;1049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19"/>
                <p:cNvGrpSpPr/>
                <p:nvPr/>
              </p:nvGrpSpPr>
              <p:grpSpPr>
                <a:xfrm>
                  <a:off x="157330" y="2542335"/>
                  <a:ext cx="606149" cy="40103"/>
                  <a:chOff x="157325" y="384725"/>
                  <a:chExt cx="743650" cy="49200"/>
                </a:xfrm>
              </p:grpSpPr>
              <p:sp>
                <p:nvSpPr>
                  <p:cNvPr id="10498" name="Google Shape;1049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19"/>
                <p:cNvGrpSpPr/>
                <p:nvPr/>
              </p:nvGrpSpPr>
              <p:grpSpPr>
                <a:xfrm>
                  <a:off x="157330" y="2726215"/>
                  <a:ext cx="606149" cy="40103"/>
                  <a:chOff x="157325" y="384725"/>
                  <a:chExt cx="743650" cy="49200"/>
                </a:xfrm>
              </p:grpSpPr>
              <p:sp>
                <p:nvSpPr>
                  <p:cNvPr id="10504" name="Google Shape;1050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19"/>
                <p:cNvGrpSpPr/>
                <p:nvPr/>
              </p:nvGrpSpPr>
              <p:grpSpPr>
                <a:xfrm>
                  <a:off x="157330" y="2910096"/>
                  <a:ext cx="606149" cy="40103"/>
                  <a:chOff x="157325" y="384725"/>
                  <a:chExt cx="743650" cy="49200"/>
                </a:xfrm>
              </p:grpSpPr>
              <p:sp>
                <p:nvSpPr>
                  <p:cNvPr id="10510" name="Google Shape;1051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19"/>
                <p:cNvGrpSpPr/>
                <p:nvPr/>
              </p:nvGrpSpPr>
              <p:grpSpPr>
                <a:xfrm>
                  <a:off x="157330" y="3093976"/>
                  <a:ext cx="606149" cy="40103"/>
                  <a:chOff x="157325" y="384725"/>
                  <a:chExt cx="743650" cy="49200"/>
                </a:xfrm>
              </p:grpSpPr>
              <p:sp>
                <p:nvSpPr>
                  <p:cNvPr id="10516" name="Google Shape;1051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19"/>
                <p:cNvGrpSpPr/>
                <p:nvPr/>
              </p:nvGrpSpPr>
              <p:grpSpPr>
                <a:xfrm>
                  <a:off x="157330" y="3277857"/>
                  <a:ext cx="606149" cy="40103"/>
                  <a:chOff x="157325" y="384725"/>
                  <a:chExt cx="743650" cy="49200"/>
                </a:xfrm>
              </p:grpSpPr>
              <p:sp>
                <p:nvSpPr>
                  <p:cNvPr id="10522" name="Google Shape;1052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19"/>
                <p:cNvGrpSpPr/>
                <p:nvPr/>
              </p:nvGrpSpPr>
              <p:grpSpPr>
                <a:xfrm>
                  <a:off x="157330" y="3461737"/>
                  <a:ext cx="606149" cy="40103"/>
                  <a:chOff x="157325" y="384725"/>
                  <a:chExt cx="743650" cy="49200"/>
                </a:xfrm>
              </p:grpSpPr>
              <p:sp>
                <p:nvSpPr>
                  <p:cNvPr id="10528" name="Google Shape;1052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19"/>
                <p:cNvGrpSpPr/>
                <p:nvPr/>
              </p:nvGrpSpPr>
              <p:grpSpPr>
                <a:xfrm>
                  <a:off x="157330" y="3645618"/>
                  <a:ext cx="606149" cy="40103"/>
                  <a:chOff x="157325" y="384725"/>
                  <a:chExt cx="743650" cy="49200"/>
                </a:xfrm>
              </p:grpSpPr>
              <p:sp>
                <p:nvSpPr>
                  <p:cNvPr id="10534" name="Google Shape;1053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19"/>
                <p:cNvGrpSpPr/>
                <p:nvPr/>
              </p:nvGrpSpPr>
              <p:grpSpPr>
                <a:xfrm>
                  <a:off x="157330" y="4013379"/>
                  <a:ext cx="606149" cy="40103"/>
                  <a:chOff x="157325" y="384725"/>
                  <a:chExt cx="743650" cy="49200"/>
                </a:xfrm>
              </p:grpSpPr>
              <p:sp>
                <p:nvSpPr>
                  <p:cNvPr id="10540" name="Google Shape;1054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19"/>
                <p:cNvGrpSpPr/>
                <p:nvPr/>
              </p:nvGrpSpPr>
              <p:grpSpPr>
                <a:xfrm>
                  <a:off x="157330" y="3829499"/>
                  <a:ext cx="606149" cy="40103"/>
                  <a:chOff x="157325" y="384725"/>
                  <a:chExt cx="743650" cy="49200"/>
                </a:xfrm>
              </p:grpSpPr>
              <p:sp>
                <p:nvSpPr>
                  <p:cNvPr id="10546" name="Google Shape;1054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19"/>
                <p:cNvGrpSpPr/>
                <p:nvPr/>
              </p:nvGrpSpPr>
              <p:grpSpPr>
                <a:xfrm>
                  <a:off x="157330" y="4197260"/>
                  <a:ext cx="606149" cy="40103"/>
                  <a:chOff x="157325" y="384725"/>
                  <a:chExt cx="743650" cy="49200"/>
                </a:xfrm>
              </p:grpSpPr>
              <p:sp>
                <p:nvSpPr>
                  <p:cNvPr id="10552" name="Google Shape;1055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19"/>
                <p:cNvGrpSpPr/>
                <p:nvPr/>
              </p:nvGrpSpPr>
              <p:grpSpPr>
                <a:xfrm>
                  <a:off x="157330" y="4381140"/>
                  <a:ext cx="606149" cy="40103"/>
                  <a:chOff x="157325" y="384725"/>
                  <a:chExt cx="743650" cy="49200"/>
                </a:xfrm>
              </p:grpSpPr>
              <p:sp>
                <p:nvSpPr>
                  <p:cNvPr id="10558" name="Google Shape;1055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63" name="Google Shape;10563;p19"/>
            <p:cNvGrpSpPr/>
            <p:nvPr/>
          </p:nvGrpSpPr>
          <p:grpSpPr>
            <a:xfrm rot="10800000">
              <a:off x="3" y="499048"/>
              <a:ext cx="6234568" cy="435094"/>
              <a:chOff x="-130297" y="4708398"/>
              <a:chExt cx="6234568" cy="435094"/>
            </a:xfrm>
          </p:grpSpPr>
          <p:grpSp>
            <p:nvGrpSpPr>
              <p:cNvPr id="10564" name="Google Shape;10564;p19"/>
              <p:cNvGrpSpPr/>
              <p:nvPr/>
            </p:nvGrpSpPr>
            <p:grpSpPr>
              <a:xfrm rot="5400000">
                <a:off x="1184428" y="3393674"/>
                <a:ext cx="435094" cy="3064543"/>
                <a:chOff x="157330" y="151887"/>
                <a:chExt cx="606149" cy="4269356"/>
              </a:xfrm>
            </p:grpSpPr>
            <p:grpSp>
              <p:nvGrpSpPr>
                <p:cNvPr id="10565" name="Google Shape;10565;p19"/>
                <p:cNvGrpSpPr/>
                <p:nvPr/>
              </p:nvGrpSpPr>
              <p:grpSpPr>
                <a:xfrm>
                  <a:off x="157330" y="151887"/>
                  <a:ext cx="606149" cy="40103"/>
                  <a:chOff x="157325" y="384725"/>
                  <a:chExt cx="743650" cy="49200"/>
                </a:xfrm>
              </p:grpSpPr>
              <p:sp>
                <p:nvSpPr>
                  <p:cNvPr id="10566" name="Google Shape;1056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19"/>
                <p:cNvGrpSpPr/>
                <p:nvPr/>
              </p:nvGrpSpPr>
              <p:grpSpPr>
                <a:xfrm>
                  <a:off x="157330" y="335768"/>
                  <a:ext cx="606149" cy="40103"/>
                  <a:chOff x="157325" y="384725"/>
                  <a:chExt cx="743650" cy="49200"/>
                </a:xfrm>
              </p:grpSpPr>
              <p:sp>
                <p:nvSpPr>
                  <p:cNvPr id="10572" name="Google Shape;1057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19"/>
                <p:cNvGrpSpPr/>
                <p:nvPr/>
              </p:nvGrpSpPr>
              <p:grpSpPr>
                <a:xfrm>
                  <a:off x="157330" y="519649"/>
                  <a:ext cx="606149" cy="40103"/>
                  <a:chOff x="157325" y="384725"/>
                  <a:chExt cx="743650" cy="49200"/>
                </a:xfrm>
              </p:grpSpPr>
              <p:sp>
                <p:nvSpPr>
                  <p:cNvPr id="10578" name="Google Shape;1057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19"/>
                <p:cNvGrpSpPr/>
                <p:nvPr/>
              </p:nvGrpSpPr>
              <p:grpSpPr>
                <a:xfrm>
                  <a:off x="157330" y="703529"/>
                  <a:ext cx="606149" cy="40103"/>
                  <a:chOff x="157325" y="384725"/>
                  <a:chExt cx="743650" cy="49200"/>
                </a:xfrm>
              </p:grpSpPr>
              <p:sp>
                <p:nvSpPr>
                  <p:cNvPr id="10584" name="Google Shape;1058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19"/>
                <p:cNvGrpSpPr/>
                <p:nvPr/>
              </p:nvGrpSpPr>
              <p:grpSpPr>
                <a:xfrm>
                  <a:off x="157330" y="887410"/>
                  <a:ext cx="606149" cy="40103"/>
                  <a:chOff x="157325" y="384725"/>
                  <a:chExt cx="743650" cy="49200"/>
                </a:xfrm>
              </p:grpSpPr>
              <p:sp>
                <p:nvSpPr>
                  <p:cNvPr id="10590" name="Google Shape;1059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19"/>
                <p:cNvGrpSpPr/>
                <p:nvPr/>
              </p:nvGrpSpPr>
              <p:grpSpPr>
                <a:xfrm>
                  <a:off x="157330" y="1071290"/>
                  <a:ext cx="606149" cy="40103"/>
                  <a:chOff x="157325" y="384725"/>
                  <a:chExt cx="743650" cy="49200"/>
                </a:xfrm>
              </p:grpSpPr>
              <p:sp>
                <p:nvSpPr>
                  <p:cNvPr id="10596" name="Google Shape;1059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19"/>
                <p:cNvGrpSpPr/>
                <p:nvPr/>
              </p:nvGrpSpPr>
              <p:grpSpPr>
                <a:xfrm>
                  <a:off x="157330" y="1255171"/>
                  <a:ext cx="606149" cy="40103"/>
                  <a:chOff x="157325" y="384725"/>
                  <a:chExt cx="743650" cy="49200"/>
                </a:xfrm>
              </p:grpSpPr>
              <p:sp>
                <p:nvSpPr>
                  <p:cNvPr id="10602" name="Google Shape;1060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19"/>
                <p:cNvGrpSpPr/>
                <p:nvPr/>
              </p:nvGrpSpPr>
              <p:grpSpPr>
                <a:xfrm>
                  <a:off x="157330" y="1439051"/>
                  <a:ext cx="606149" cy="40103"/>
                  <a:chOff x="157325" y="384725"/>
                  <a:chExt cx="743650" cy="49200"/>
                </a:xfrm>
              </p:grpSpPr>
              <p:sp>
                <p:nvSpPr>
                  <p:cNvPr id="10608" name="Google Shape;1060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19"/>
                <p:cNvGrpSpPr/>
                <p:nvPr/>
              </p:nvGrpSpPr>
              <p:grpSpPr>
                <a:xfrm>
                  <a:off x="157330" y="1806812"/>
                  <a:ext cx="606149" cy="40103"/>
                  <a:chOff x="157325" y="384725"/>
                  <a:chExt cx="743650" cy="49200"/>
                </a:xfrm>
              </p:grpSpPr>
              <p:sp>
                <p:nvSpPr>
                  <p:cNvPr id="10614" name="Google Shape;1061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19"/>
                <p:cNvGrpSpPr/>
                <p:nvPr/>
              </p:nvGrpSpPr>
              <p:grpSpPr>
                <a:xfrm>
                  <a:off x="157330" y="1622932"/>
                  <a:ext cx="606149" cy="40103"/>
                  <a:chOff x="157325" y="384725"/>
                  <a:chExt cx="743650" cy="49200"/>
                </a:xfrm>
              </p:grpSpPr>
              <p:sp>
                <p:nvSpPr>
                  <p:cNvPr id="10620" name="Google Shape;1062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19"/>
                <p:cNvGrpSpPr/>
                <p:nvPr/>
              </p:nvGrpSpPr>
              <p:grpSpPr>
                <a:xfrm>
                  <a:off x="157330" y="1990693"/>
                  <a:ext cx="606149" cy="40103"/>
                  <a:chOff x="157325" y="384725"/>
                  <a:chExt cx="743650" cy="49200"/>
                </a:xfrm>
              </p:grpSpPr>
              <p:sp>
                <p:nvSpPr>
                  <p:cNvPr id="10626" name="Google Shape;1062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19"/>
                <p:cNvGrpSpPr/>
                <p:nvPr/>
              </p:nvGrpSpPr>
              <p:grpSpPr>
                <a:xfrm>
                  <a:off x="157330" y="2174574"/>
                  <a:ext cx="606149" cy="40103"/>
                  <a:chOff x="157325" y="384725"/>
                  <a:chExt cx="743650" cy="49200"/>
                </a:xfrm>
              </p:grpSpPr>
              <p:sp>
                <p:nvSpPr>
                  <p:cNvPr id="10632" name="Google Shape;1063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19"/>
                <p:cNvGrpSpPr/>
                <p:nvPr/>
              </p:nvGrpSpPr>
              <p:grpSpPr>
                <a:xfrm>
                  <a:off x="157330" y="2358454"/>
                  <a:ext cx="606149" cy="40103"/>
                  <a:chOff x="157325" y="384725"/>
                  <a:chExt cx="743650" cy="49200"/>
                </a:xfrm>
              </p:grpSpPr>
              <p:sp>
                <p:nvSpPr>
                  <p:cNvPr id="10638" name="Google Shape;1063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19"/>
                <p:cNvGrpSpPr/>
                <p:nvPr/>
              </p:nvGrpSpPr>
              <p:grpSpPr>
                <a:xfrm>
                  <a:off x="157330" y="2542335"/>
                  <a:ext cx="606149" cy="40103"/>
                  <a:chOff x="157325" y="384725"/>
                  <a:chExt cx="743650" cy="49200"/>
                </a:xfrm>
              </p:grpSpPr>
              <p:sp>
                <p:nvSpPr>
                  <p:cNvPr id="10644" name="Google Shape;1064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19"/>
                <p:cNvGrpSpPr/>
                <p:nvPr/>
              </p:nvGrpSpPr>
              <p:grpSpPr>
                <a:xfrm>
                  <a:off x="157330" y="2726215"/>
                  <a:ext cx="606149" cy="40103"/>
                  <a:chOff x="157325" y="384725"/>
                  <a:chExt cx="743650" cy="49200"/>
                </a:xfrm>
              </p:grpSpPr>
              <p:sp>
                <p:nvSpPr>
                  <p:cNvPr id="10650" name="Google Shape;1065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19"/>
                <p:cNvGrpSpPr/>
                <p:nvPr/>
              </p:nvGrpSpPr>
              <p:grpSpPr>
                <a:xfrm>
                  <a:off x="157330" y="2910096"/>
                  <a:ext cx="606149" cy="40103"/>
                  <a:chOff x="157325" y="384725"/>
                  <a:chExt cx="743650" cy="49200"/>
                </a:xfrm>
              </p:grpSpPr>
              <p:sp>
                <p:nvSpPr>
                  <p:cNvPr id="10656" name="Google Shape;1065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19"/>
                <p:cNvGrpSpPr/>
                <p:nvPr/>
              </p:nvGrpSpPr>
              <p:grpSpPr>
                <a:xfrm>
                  <a:off x="157330" y="3093976"/>
                  <a:ext cx="606149" cy="40103"/>
                  <a:chOff x="157325" y="384725"/>
                  <a:chExt cx="743650" cy="49200"/>
                </a:xfrm>
              </p:grpSpPr>
              <p:sp>
                <p:nvSpPr>
                  <p:cNvPr id="10662" name="Google Shape;1066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19"/>
                <p:cNvGrpSpPr/>
                <p:nvPr/>
              </p:nvGrpSpPr>
              <p:grpSpPr>
                <a:xfrm>
                  <a:off x="157330" y="3277857"/>
                  <a:ext cx="606149" cy="40103"/>
                  <a:chOff x="157325" y="384725"/>
                  <a:chExt cx="743650" cy="49200"/>
                </a:xfrm>
              </p:grpSpPr>
              <p:sp>
                <p:nvSpPr>
                  <p:cNvPr id="10668" name="Google Shape;1066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19"/>
                <p:cNvGrpSpPr/>
                <p:nvPr/>
              </p:nvGrpSpPr>
              <p:grpSpPr>
                <a:xfrm>
                  <a:off x="157330" y="3461737"/>
                  <a:ext cx="606149" cy="40103"/>
                  <a:chOff x="157325" y="384725"/>
                  <a:chExt cx="743650" cy="49200"/>
                </a:xfrm>
              </p:grpSpPr>
              <p:sp>
                <p:nvSpPr>
                  <p:cNvPr id="10674" name="Google Shape;1067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19"/>
                <p:cNvGrpSpPr/>
                <p:nvPr/>
              </p:nvGrpSpPr>
              <p:grpSpPr>
                <a:xfrm>
                  <a:off x="157330" y="3645618"/>
                  <a:ext cx="606149" cy="40103"/>
                  <a:chOff x="157325" y="384725"/>
                  <a:chExt cx="743650" cy="49200"/>
                </a:xfrm>
              </p:grpSpPr>
              <p:sp>
                <p:nvSpPr>
                  <p:cNvPr id="10680" name="Google Shape;1068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19"/>
                <p:cNvGrpSpPr/>
                <p:nvPr/>
              </p:nvGrpSpPr>
              <p:grpSpPr>
                <a:xfrm>
                  <a:off x="157330" y="4013379"/>
                  <a:ext cx="606149" cy="40103"/>
                  <a:chOff x="157325" y="384725"/>
                  <a:chExt cx="743650" cy="49200"/>
                </a:xfrm>
              </p:grpSpPr>
              <p:sp>
                <p:nvSpPr>
                  <p:cNvPr id="10686" name="Google Shape;1068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19"/>
                <p:cNvGrpSpPr/>
                <p:nvPr/>
              </p:nvGrpSpPr>
              <p:grpSpPr>
                <a:xfrm>
                  <a:off x="157330" y="3829499"/>
                  <a:ext cx="606149" cy="40103"/>
                  <a:chOff x="157325" y="384725"/>
                  <a:chExt cx="743650" cy="49200"/>
                </a:xfrm>
              </p:grpSpPr>
              <p:sp>
                <p:nvSpPr>
                  <p:cNvPr id="10692" name="Google Shape;1069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19"/>
                <p:cNvGrpSpPr/>
                <p:nvPr/>
              </p:nvGrpSpPr>
              <p:grpSpPr>
                <a:xfrm>
                  <a:off x="157330" y="4197260"/>
                  <a:ext cx="606149" cy="40103"/>
                  <a:chOff x="157325" y="384725"/>
                  <a:chExt cx="743650" cy="49200"/>
                </a:xfrm>
              </p:grpSpPr>
              <p:sp>
                <p:nvSpPr>
                  <p:cNvPr id="10698" name="Google Shape;1069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19"/>
                <p:cNvGrpSpPr/>
                <p:nvPr/>
              </p:nvGrpSpPr>
              <p:grpSpPr>
                <a:xfrm>
                  <a:off x="157330" y="4381140"/>
                  <a:ext cx="606149" cy="40103"/>
                  <a:chOff x="157325" y="384725"/>
                  <a:chExt cx="743650" cy="49200"/>
                </a:xfrm>
              </p:grpSpPr>
              <p:sp>
                <p:nvSpPr>
                  <p:cNvPr id="10704" name="Google Shape;1070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9" name="Google Shape;10709;p19"/>
              <p:cNvGrpSpPr/>
              <p:nvPr/>
            </p:nvGrpSpPr>
            <p:grpSpPr>
              <a:xfrm rot="5400000">
                <a:off x="4354453" y="3393674"/>
                <a:ext cx="435094" cy="3064543"/>
                <a:chOff x="157330" y="151887"/>
                <a:chExt cx="606149" cy="4269356"/>
              </a:xfrm>
            </p:grpSpPr>
            <p:grpSp>
              <p:nvGrpSpPr>
                <p:cNvPr id="10710" name="Google Shape;10710;p19"/>
                <p:cNvGrpSpPr/>
                <p:nvPr/>
              </p:nvGrpSpPr>
              <p:grpSpPr>
                <a:xfrm>
                  <a:off x="157330" y="151887"/>
                  <a:ext cx="606149" cy="40103"/>
                  <a:chOff x="157325" y="384725"/>
                  <a:chExt cx="743650" cy="49200"/>
                </a:xfrm>
              </p:grpSpPr>
              <p:sp>
                <p:nvSpPr>
                  <p:cNvPr id="10711" name="Google Shape;1071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19"/>
                <p:cNvGrpSpPr/>
                <p:nvPr/>
              </p:nvGrpSpPr>
              <p:grpSpPr>
                <a:xfrm>
                  <a:off x="157330" y="335768"/>
                  <a:ext cx="606149" cy="40103"/>
                  <a:chOff x="157325" y="384725"/>
                  <a:chExt cx="743650" cy="49200"/>
                </a:xfrm>
              </p:grpSpPr>
              <p:sp>
                <p:nvSpPr>
                  <p:cNvPr id="10717" name="Google Shape;1071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19"/>
                <p:cNvGrpSpPr/>
                <p:nvPr/>
              </p:nvGrpSpPr>
              <p:grpSpPr>
                <a:xfrm>
                  <a:off x="157330" y="519649"/>
                  <a:ext cx="606149" cy="40103"/>
                  <a:chOff x="157325" y="384725"/>
                  <a:chExt cx="743650" cy="49200"/>
                </a:xfrm>
              </p:grpSpPr>
              <p:sp>
                <p:nvSpPr>
                  <p:cNvPr id="10723" name="Google Shape;1072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19"/>
                <p:cNvGrpSpPr/>
                <p:nvPr/>
              </p:nvGrpSpPr>
              <p:grpSpPr>
                <a:xfrm>
                  <a:off x="157330" y="703529"/>
                  <a:ext cx="606149" cy="40103"/>
                  <a:chOff x="157325" y="384725"/>
                  <a:chExt cx="743650" cy="49200"/>
                </a:xfrm>
              </p:grpSpPr>
              <p:sp>
                <p:nvSpPr>
                  <p:cNvPr id="10729" name="Google Shape;1072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19"/>
                <p:cNvGrpSpPr/>
                <p:nvPr/>
              </p:nvGrpSpPr>
              <p:grpSpPr>
                <a:xfrm>
                  <a:off x="157330" y="887410"/>
                  <a:ext cx="606149" cy="40103"/>
                  <a:chOff x="157325" y="384725"/>
                  <a:chExt cx="743650" cy="49200"/>
                </a:xfrm>
              </p:grpSpPr>
              <p:sp>
                <p:nvSpPr>
                  <p:cNvPr id="10735" name="Google Shape;1073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19"/>
                <p:cNvGrpSpPr/>
                <p:nvPr/>
              </p:nvGrpSpPr>
              <p:grpSpPr>
                <a:xfrm>
                  <a:off x="157330" y="1071290"/>
                  <a:ext cx="606149" cy="40103"/>
                  <a:chOff x="157325" y="384725"/>
                  <a:chExt cx="743650" cy="49200"/>
                </a:xfrm>
              </p:grpSpPr>
              <p:sp>
                <p:nvSpPr>
                  <p:cNvPr id="10741" name="Google Shape;1074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19"/>
                <p:cNvGrpSpPr/>
                <p:nvPr/>
              </p:nvGrpSpPr>
              <p:grpSpPr>
                <a:xfrm>
                  <a:off x="157330" y="1255171"/>
                  <a:ext cx="606149" cy="40103"/>
                  <a:chOff x="157325" y="384725"/>
                  <a:chExt cx="743650" cy="49200"/>
                </a:xfrm>
              </p:grpSpPr>
              <p:sp>
                <p:nvSpPr>
                  <p:cNvPr id="10747" name="Google Shape;1074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19"/>
                <p:cNvGrpSpPr/>
                <p:nvPr/>
              </p:nvGrpSpPr>
              <p:grpSpPr>
                <a:xfrm>
                  <a:off x="157330" y="1439051"/>
                  <a:ext cx="606149" cy="40103"/>
                  <a:chOff x="157325" y="384725"/>
                  <a:chExt cx="743650" cy="49200"/>
                </a:xfrm>
              </p:grpSpPr>
              <p:sp>
                <p:nvSpPr>
                  <p:cNvPr id="10753" name="Google Shape;1075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19"/>
                <p:cNvGrpSpPr/>
                <p:nvPr/>
              </p:nvGrpSpPr>
              <p:grpSpPr>
                <a:xfrm>
                  <a:off x="157330" y="1806812"/>
                  <a:ext cx="606149" cy="40103"/>
                  <a:chOff x="157325" y="384725"/>
                  <a:chExt cx="743650" cy="49200"/>
                </a:xfrm>
              </p:grpSpPr>
              <p:sp>
                <p:nvSpPr>
                  <p:cNvPr id="10759" name="Google Shape;1075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19"/>
                <p:cNvGrpSpPr/>
                <p:nvPr/>
              </p:nvGrpSpPr>
              <p:grpSpPr>
                <a:xfrm>
                  <a:off x="157330" y="1622932"/>
                  <a:ext cx="606149" cy="40103"/>
                  <a:chOff x="157325" y="384725"/>
                  <a:chExt cx="743650" cy="49200"/>
                </a:xfrm>
              </p:grpSpPr>
              <p:sp>
                <p:nvSpPr>
                  <p:cNvPr id="10765" name="Google Shape;1076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19"/>
                <p:cNvGrpSpPr/>
                <p:nvPr/>
              </p:nvGrpSpPr>
              <p:grpSpPr>
                <a:xfrm>
                  <a:off x="157330" y="1990693"/>
                  <a:ext cx="606149" cy="40103"/>
                  <a:chOff x="157325" y="384725"/>
                  <a:chExt cx="743650" cy="49200"/>
                </a:xfrm>
              </p:grpSpPr>
              <p:sp>
                <p:nvSpPr>
                  <p:cNvPr id="10771" name="Google Shape;1077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19"/>
                <p:cNvGrpSpPr/>
                <p:nvPr/>
              </p:nvGrpSpPr>
              <p:grpSpPr>
                <a:xfrm>
                  <a:off x="157330" y="2174574"/>
                  <a:ext cx="606149" cy="40103"/>
                  <a:chOff x="157325" y="384725"/>
                  <a:chExt cx="743650" cy="49200"/>
                </a:xfrm>
              </p:grpSpPr>
              <p:sp>
                <p:nvSpPr>
                  <p:cNvPr id="10777" name="Google Shape;1077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19"/>
                <p:cNvGrpSpPr/>
                <p:nvPr/>
              </p:nvGrpSpPr>
              <p:grpSpPr>
                <a:xfrm>
                  <a:off x="157330" y="2358454"/>
                  <a:ext cx="606149" cy="40103"/>
                  <a:chOff x="157325" y="384725"/>
                  <a:chExt cx="743650" cy="49200"/>
                </a:xfrm>
              </p:grpSpPr>
              <p:sp>
                <p:nvSpPr>
                  <p:cNvPr id="10783" name="Google Shape;1078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19"/>
                <p:cNvGrpSpPr/>
                <p:nvPr/>
              </p:nvGrpSpPr>
              <p:grpSpPr>
                <a:xfrm>
                  <a:off x="157330" y="2542335"/>
                  <a:ext cx="606149" cy="40103"/>
                  <a:chOff x="157325" y="384725"/>
                  <a:chExt cx="743650" cy="49200"/>
                </a:xfrm>
              </p:grpSpPr>
              <p:sp>
                <p:nvSpPr>
                  <p:cNvPr id="10789" name="Google Shape;1078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19"/>
                <p:cNvGrpSpPr/>
                <p:nvPr/>
              </p:nvGrpSpPr>
              <p:grpSpPr>
                <a:xfrm>
                  <a:off x="157330" y="2726215"/>
                  <a:ext cx="606149" cy="40103"/>
                  <a:chOff x="157325" y="384725"/>
                  <a:chExt cx="743650" cy="49200"/>
                </a:xfrm>
              </p:grpSpPr>
              <p:sp>
                <p:nvSpPr>
                  <p:cNvPr id="10795" name="Google Shape;1079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19"/>
                <p:cNvGrpSpPr/>
                <p:nvPr/>
              </p:nvGrpSpPr>
              <p:grpSpPr>
                <a:xfrm>
                  <a:off x="157330" y="2910096"/>
                  <a:ext cx="606149" cy="40103"/>
                  <a:chOff x="157325" y="384725"/>
                  <a:chExt cx="743650" cy="49200"/>
                </a:xfrm>
              </p:grpSpPr>
              <p:sp>
                <p:nvSpPr>
                  <p:cNvPr id="10801" name="Google Shape;1080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19"/>
                <p:cNvGrpSpPr/>
                <p:nvPr/>
              </p:nvGrpSpPr>
              <p:grpSpPr>
                <a:xfrm>
                  <a:off x="157330" y="3093976"/>
                  <a:ext cx="606149" cy="40103"/>
                  <a:chOff x="157325" y="384725"/>
                  <a:chExt cx="743650" cy="49200"/>
                </a:xfrm>
              </p:grpSpPr>
              <p:sp>
                <p:nvSpPr>
                  <p:cNvPr id="10807" name="Google Shape;1080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19"/>
                <p:cNvGrpSpPr/>
                <p:nvPr/>
              </p:nvGrpSpPr>
              <p:grpSpPr>
                <a:xfrm>
                  <a:off x="157330" y="3277857"/>
                  <a:ext cx="606149" cy="40103"/>
                  <a:chOff x="157325" y="384725"/>
                  <a:chExt cx="743650" cy="49200"/>
                </a:xfrm>
              </p:grpSpPr>
              <p:sp>
                <p:nvSpPr>
                  <p:cNvPr id="10813" name="Google Shape;1081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19"/>
                <p:cNvGrpSpPr/>
                <p:nvPr/>
              </p:nvGrpSpPr>
              <p:grpSpPr>
                <a:xfrm>
                  <a:off x="157330" y="3461737"/>
                  <a:ext cx="606149" cy="40103"/>
                  <a:chOff x="157325" y="384725"/>
                  <a:chExt cx="743650" cy="49200"/>
                </a:xfrm>
              </p:grpSpPr>
              <p:sp>
                <p:nvSpPr>
                  <p:cNvPr id="10819" name="Google Shape;1081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19"/>
                <p:cNvGrpSpPr/>
                <p:nvPr/>
              </p:nvGrpSpPr>
              <p:grpSpPr>
                <a:xfrm>
                  <a:off x="157330" y="3645618"/>
                  <a:ext cx="606149" cy="40103"/>
                  <a:chOff x="157325" y="384725"/>
                  <a:chExt cx="743650" cy="49200"/>
                </a:xfrm>
              </p:grpSpPr>
              <p:sp>
                <p:nvSpPr>
                  <p:cNvPr id="10825" name="Google Shape;1082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19"/>
                <p:cNvGrpSpPr/>
                <p:nvPr/>
              </p:nvGrpSpPr>
              <p:grpSpPr>
                <a:xfrm>
                  <a:off x="157330" y="4013379"/>
                  <a:ext cx="606149" cy="40103"/>
                  <a:chOff x="157325" y="384725"/>
                  <a:chExt cx="743650" cy="49200"/>
                </a:xfrm>
              </p:grpSpPr>
              <p:sp>
                <p:nvSpPr>
                  <p:cNvPr id="10831" name="Google Shape;1083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19"/>
                <p:cNvGrpSpPr/>
                <p:nvPr/>
              </p:nvGrpSpPr>
              <p:grpSpPr>
                <a:xfrm>
                  <a:off x="157330" y="3829499"/>
                  <a:ext cx="606149" cy="40103"/>
                  <a:chOff x="157325" y="384725"/>
                  <a:chExt cx="743650" cy="49200"/>
                </a:xfrm>
              </p:grpSpPr>
              <p:sp>
                <p:nvSpPr>
                  <p:cNvPr id="10837" name="Google Shape;1083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19"/>
                <p:cNvGrpSpPr/>
                <p:nvPr/>
              </p:nvGrpSpPr>
              <p:grpSpPr>
                <a:xfrm>
                  <a:off x="157330" y="4197260"/>
                  <a:ext cx="606149" cy="40103"/>
                  <a:chOff x="157325" y="384725"/>
                  <a:chExt cx="743650" cy="49200"/>
                </a:xfrm>
              </p:grpSpPr>
              <p:sp>
                <p:nvSpPr>
                  <p:cNvPr id="10843" name="Google Shape;1084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19"/>
                <p:cNvGrpSpPr/>
                <p:nvPr/>
              </p:nvGrpSpPr>
              <p:grpSpPr>
                <a:xfrm>
                  <a:off x="157330" y="4381140"/>
                  <a:ext cx="606149" cy="40103"/>
                  <a:chOff x="157325" y="384725"/>
                  <a:chExt cx="743650" cy="49200"/>
                </a:xfrm>
              </p:grpSpPr>
              <p:sp>
                <p:nvSpPr>
                  <p:cNvPr id="10849" name="Google Shape;1084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854" name="Google Shape;10854;p19"/>
          <p:cNvGrpSpPr/>
          <p:nvPr/>
        </p:nvGrpSpPr>
        <p:grpSpPr>
          <a:xfrm rot="10800000">
            <a:off x="2909428" y="4202123"/>
            <a:ext cx="6234568" cy="435094"/>
            <a:chOff x="-130297" y="4708398"/>
            <a:chExt cx="6234568" cy="435094"/>
          </a:xfrm>
        </p:grpSpPr>
        <p:grpSp>
          <p:nvGrpSpPr>
            <p:cNvPr id="10855" name="Google Shape;10855;p19"/>
            <p:cNvGrpSpPr/>
            <p:nvPr/>
          </p:nvGrpSpPr>
          <p:grpSpPr>
            <a:xfrm rot="5400000">
              <a:off x="1184428" y="3393674"/>
              <a:ext cx="435094" cy="3064543"/>
              <a:chOff x="157330" y="151887"/>
              <a:chExt cx="606149" cy="4269356"/>
            </a:xfrm>
          </p:grpSpPr>
          <p:grpSp>
            <p:nvGrpSpPr>
              <p:cNvPr id="10856" name="Google Shape;10856;p19"/>
              <p:cNvGrpSpPr/>
              <p:nvPr/>
            </p:nvGrpSpPr>
            <p:grpSpPr>
              <a:xfrm>
                <a:off x="157330" y="151887"/>
                <a:ext cx="606149" cy="40103"/>
                <a:chOff x="157325" y="384725"/>
                <a:chExt cx="743650" cy="49200"/>
              </a:xfrm>
            </p:grpSpPr>
            <p:sp>
              <p:nvSpPr>
                <p:cNvPr id="10857" name="Google Shape;1085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19"/>
              <p:cNvGrpSpPr/>
              <p:nvPr/>
            </p:nvGrpSpPr>
            <p:grpSpPr>
              <a:xfrm>
                <a:off x="157330" y="335768"/>
                <a:ext cx="606149" cy="40103"/>
                <a:chOff x="157325" y="384725"/>
                <a:chExt cx="743650" cy="49200"/>
              </a:xfrm>
            </p:grpSpPr>
            <p:sp>
              <p:nvSpPr>
                <p:cNvPr id="10863" name="Google Shape;1086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19"/>
              <p:cNvGrpSpPr/>
              <p:nvPr/>
            </p:nvGrpSpPr>
            <p:grpSpPr>
              <a:xfrm>
                <a:off x="157330" y="519649"/>
                <a:ext cx="606149" cy="40103"/>
                <a:chOff x="157325" y="384725"/>
                <a:chExt cx="743650" cy="49200"/>
              </a:xfrm>
            </p:grpSpPr>
            <p:sp>
              <p:nvSpPr>
                <p:cNvPr id="10869" name="Google Shape;1086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19"/>
              <p:cNvGrpSpPr/>
              <p:nvPr/>
            </p:nvGrpSpPr>
            <p:grpSpPr>
              <a:xfrm>
                <a:off x="157330" y="703529"/>
                <a:ext cx="606149" cy="40103"/>
                <a:chOff x="157325" y="384725"/>
                <a:chExt cx="743650" cy="49200"/>
              </a:xfrm>
            </p:grpSpPr>
            <p:sp>
              <p:nvSpPr>
                <p:cNvPr id="10875" name="Google Shape;1087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19"/>
              <p:cNvGrpSpPr/>
              <p:nvPr/>
            </p:nvGrpSpPr>
            <p:grpSpPr>
              <a:xfrm>
                <a:off x="157330" y="887410"/>
                <a:ext cx="606149" cy="40103"/>
                <a:chOff x="157325" y="384725"/>
                <a:chExt cx="743650" cy="49200"/>
              </a:xfrm>
            </p:grpSpPr>
            <p:sp>
              <p:nvSpPr>
                <p:cNvPr id="10881" name="Google Shape;1088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19"/>
              <p:cNvGrpSpPr/>
              <p:nvPr/>
            </p:nvGrpSpPr>
            <p:grpSpPr>
              <a:xfrm>
                <a:off x="157330" y="1071290"/>
                <a:ext cx="606149" cy="40103"/>
                <a:chOff x="157325" y="384725"/>
                <a:chExt cx="743650" cy="49200"/>
              </a:xfrm>
            </p:grpSpPr>
            <p:sp>
              <p:nvSpPr>
                <p:cNvPr id="10887" name="Google Shape;1088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19"/>
              <p:cNvGrpSpPr/>
              <p:nvPr/>
            </p:nvGrpSpPr>
            <p:grpSpPr>
              <a:xfrm>
                <a:off x="157330" y="1255171"/>
                <a:ext cx="606149" cy="40103"/>
                <a:chOff x="157325" y="384725"/>
                <a:chExt cx="743650" cy="49200"/>
              </a:xfrm>
            </p:grpSpPr>
            <p:sp>
              <p:nvSpPr>
                <p:cNvPr id="10893" name="Google Shape;1089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19"/>
              <p:cNvGrpSpPr/>
              <p:nvPr/>
            </p:nvGrpSpPr>
            <p:grpSpPr>
              <a:xfrm>
                <a:off x="157330" y="1439051"/>
                <a:ext cx="606149" cy="40103"/>
                <a:chOff x="157325" y="384725"/>
                <a:chExt cx="743650" cy="49200"/>
              </a:xfrm>
            </p:grpSpPr>
            <p:sp>
              <p:nvSpPr>
                <p:cNvPr id="10899" name="Google Shape;1089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19"/>
              <p:cNvGrpSpPr/>
              <p:nvPr/>
            </p:nvGrpSpPr>
            <p:grpSpPr>
              <a:xfrm>
                <a:off x="157330" y="1806812"/>
                <a:ext cx="606149" cy="40103"/>
                <a:chOff x="157325" y="384725"/>
                <a:chExt cx="743650" cy="49200"/>
              </a:xfrm>
            </p:grpSpPr>
            <p:sp>
              <p:nvSpPr>
                <p:cNvPr id="10905" name="Google Shape;1090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19"/>
              <p:cNvGrpSpPr/>
              <p:nvPr/>
            </p:nvGrpSpPr>
            <p:grpSpPr>
              <a:xfrm>
                <a:off x="157330" y="1622932"/>
                <a:ext cx="606149" cy="40103"/>
                <a:chOff x="157325" y="384725"/>
                <a:chExt cx="743650" cy="49200"/>
              </a:xfrm>
            </p:grpSpPr>
            <p:sp>
              <p:nvSpPr>
                <p:cNvPr id="10911" name="Google Shape;1091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19"/>
              <p:cNvGrpSpPr/>
              <p:nvPr/>
            </p:nvGrpSpPr>
            <p:grpSpPr>
              <a:xfrm>
                <a:off x="157330" y="1990693"/>
                <a:ext cx="606149" cy="40103"/>
                <a:chOff x="157325" y="384725"/>
                <a:chExt cx="743650" cy="49200"/>
              </a:xfrm>
            </p:grpSpPr>
            <p:sp>
              <p:nvSpPr>
                <p:cNvPr id="10917" name="Google Shape;1091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19"/>
              <p:cNvGrpSpPr/>
              <p:nvPr/>
            </p:nvGrpSpPr>
            <p:grpSpPr>
              <a:xfrm>
                <a:off x="157330" y="2174574"/>
                <a:ext cx="606149" cy="40103"/>
                <a:chOff x="157325" y="384725"/>
                <a:chExt cx="743650" cy="49200"/>
              </a:xfrm>
            </p:grpSpPr>
            <p:sp>
              <p:nvSpPr>
                <p:cNvPr id="10923" name="Google Shape;1092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19"/>
              <p:cNvGrpSpPr/>
              <p:nvPr/>
            </p:nvGrpSpPr>
            <p:grpSpPr>
              <a:xfrm>
                <a:off x="157330" y="2358454"/>
                <a:ext cx="606149" cy="40103"/>
                <a:chOff x="157325" y="384725"/>
                <a:chExt cx="743650" cy="49200"/>
              </a:xfrm>
            </p:grpSpPr>
            <p:sp>
              <p:nvSpPr>
                <p:cNvPr id="10929" name="Google Shape;1092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19"/>
              <p:cNvGrpSpPr/>
              <p:nvPr/>
            </p:nvGrpSpPr>
            <p:grpSpPr>
              <a:xfrm>
                <a:off x="157330" y="2542335"/>
                <a:ext cx="606149" cy="40103"/>
                <a:chOff x="157325" y="384725"/>
                <a:chExt cx="743650" cy="49200"/>
              </a:xfrm>
            </p:grpSpPr>
            <p:sp>
              <p:nvSpPr>
                <p:cNvPr id="10935" name="Google Shape;1093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19"/>
              <p:cNvGrpSpPr/>
              <p:nvPr/>
            </p:nvGrpSpPr>
            <p:grpSpPr>
              <a:xfrm>
                <a:off x="157330" y="2726215"/>
                <a:ext cx="606149" cy="40103"/>
                <a:chOff x="157325" y="384725"/>
                <a:chExt cx="743650" cy="49200"/>
              </a:xfrm>
            </p:grpSpPr>
            <p:sp>
              <p:nvSpPr>
                <p:cNvPr id="10941" name="Google Shape;1094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19"/>
              <p:cNvGrpSpPr/>
              <p:nvPr/>
            </p:nvGrpSpPr>
            <p:grpSpPr>
              <a:xfrm>
                <a:off x="157330" y="2910096"/>
                <a:ext cx="606149" cy="40103"/>
                <a:chOff x="157325" y="384725"/>
                <a:chExt cx="743650" cy="49200"/>
              </a:xfrm>
            </p:grpSpPr>
            <p:sp>
              <p:nvSpPr>
                <p:cNvPr id="10947" name="Google Shape;1094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19"/>
              <p:cNvGrpSpPr/>
              <p:nvPr/>
            </p:nvGrpSpPr>
            <p:grpSpPr>
              <a:xfrm>
                <a:off x="157330" y="3093976"/>
                <a:ext cx="606149" cy="40103"/>
                <a:chOff x="157325" y="384725"/>
                <a:chExt cx="743650" cy="49200"/>
              </a:xfrm>
            </p:grpSpPr>
            <p:sp>
              <p:nvSpPr>
                <p:cNvPr id="10953" name="Google Shape;1095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19"/>
              <p:cNvGrpSpPr/>
              <p:nvPr/>
            </p:nvGrpSpPr>
            <p:grpSpPr>
              <a:xfrm>
                <a:off x="157330" y="3277857"/>
                <a:ext cx="606149" cy="40103"/>
                <a:chOff x="157325" y="384725"/>
                <a:chExt cx="743650" cy="49200"/>
              </a:xfrm>
            </p:grpSpPr>
            <p:sp>
              <p:nvSpPr>
                <p:cNvPr id="10959" name="Google Shape;1095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19"/>
              <p:cNvGrpSpPr/>
              <p:nvPr/>
            </p:nvGrpSpPr>
            <p:grpSpPr>
              <a:xfrm>
                <a:off x="157330" y="3461737"/>
                <a:ext cx="606149" cy="40103"/>
                <a:chOff x="157325" y="384725"/>
                <a:chExt cx="743650" cy="49200"/>
              </a:xfrm>
            </p:grpSpPr>
            <p:sp>
              <p:nvSpPr>
                <p:cNvPr id="10965" name="Google Shape;1096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19"/>
              <p:cNvGrpSpPr/>
              <p:nvPr/>
            </p:nvGrpSpPr>
            <p:grpSpPr>
              <a:xfrm>
                <a:off x="157330" y="3645618"/>
                <a:ext cx="606149" cy="40103"/>
                <a:chOff x="157325" y="384725"/>
                <a:chExt cx="743650" cy="49200"/>
              </a:xfrm>
            </p:grpSpPr>
            <p:sp>
              <p:nvSpPr>
                <p:cNvPr id="10971" name="Google Shape;1097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19"/>
              <p:cNvGrpSpPr/>
              <p:nvPr/>
            </p:nvGrpSpPr>
            <p:grpSpPr>
              <a:xfrm>
                <a:off x="157330" y="4013379"/>
                <a:ext cx="606149" cy="40103"/>
                <a:chOff x="157325" y="384725"/>
                <a:chExt cx="743650" cy="49200"/>
              </a:xfrm>
            </p:grpSpPr>
            <p:sp>
              <p:nvSpPr>
                <p:cNvPr id="10977" name="Google Shape;1097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19"/>
              <p:cNvGrpSpPr/>
              <p:nvPr/>
            </p:nvGrpSpPr>
            <p:grpSpPr>
              <a:xfrm>
                <a:off x="157330" y="3829499"/>
                <a:ext cx="606149" cy="40103"/>
                <a:chOff x="157325" y="384725"/>
                <a:chExt cx="743650" cy="49200"/>
              </a:xfrm>
            </p:grpSpPr>
            <p:sp>
              <p:nvSpPr>
                <p:cNvPr id="10983" name="Google Shape;1098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19"/>
              <p:cNvGrpSpPr/>
              <p:nvPr/>
            </p:nvGrpSpPr>
            <p:grpSpPr>
              <a:xfrm>
                <a:off x="157330" y="4197260"/>
                <a:ext cx="606149" cy="40103"/>
                <a:chOff x="157325" y="384725"/>
                <a:chExt cx="743650" cy="49200"/>
              </a:xfrm>
            </p:grpSpPr>
            <p:sp>
              <p:nvSpPr>
                <p:cNvPr id="10989" name="Google Shape;1098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19"/>
              <p:cNvGrpSpPr/>
              <p:nvPr/>
            </p:nvGrpSpPr>
            <p:grpSpPr>
              <a:xfrm>
                <a:off x="157330" y="4381140"/>
                <a:ext cx="606149" cy="40103"/>
                <a:chOff x="157325" y="384725"/>
                <a:chExt cx="743650" cy="49200"/>
              </a:xfrm>
            </p:grpSpPr>
            <p:sp>
              <p:nvSpPr>
                <p:cNvPr id="10995" name="Google Shape;1099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00" name="Google Shape;11000;p19"/>
            <p:cNvGrpSpPr/>
            <p:nvPr/>
          </p:nvGrpSpPr>
          <p:grpSpPr>
            <a:xfrm rot="5400000">
              <a:off x="4354453" y="3393674"/>
              <a:ext cx="435094" cy="3064543"/>
              <a:chOff x="157330" y="151887"/>
              <a:chExt cx="606149" cy="4269356"/>
            </a:xfrm>
          </p:grpSpPr>
          <p:grpSp>
            <p:nvGrpSpPr>
              <p:cNvPr id="11001" name="Google Shape;11001;p19"/>
              <p:cNvGrpSpPr/>
              <p:nvPr/>
            </p:nvGrpSpPr>
            <p:grpSpPr>
              <a:xfrm>
                <a:off x="157330" y="151887"/>
                <a:ext cx="606149" cy="40103"/>
                <a:chOff x="157325" y="384725"/>
                <a:chExt cx="743650" cy="49200"/>
              </a:xfrm>
            </p:grpSpPr>
            <p:sp>
              <p:nvSpPr>
                <p:cNvPr id="11002" name="Google Shape;1100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19"/>
              <p:cNvGrpSpPr/>
              <p:nvPr/>
            </p:nvGrpSpPr>
            <p:grpSpPr>
              <a:xfrm>
                <a:off x="157330" y="335768"/>
                <a:ext cx="606149" cy="40103"/>
                <a:chOff x="157325" y="384725"/>
                <a:chExt cx="743650" cy="49200"/>
              </a:xfrm>
            </p:grpSpPr>
            <p:sp>
              <p:nvSpPr>
                <p:cNvPr id="11008" name="Google Shape;1100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19"/>
              <p:cNvGrpSpPr/>
              <p:nvPr/>
            </p:nvGrpSpPr>
            <p:grpSpPr>
              <a:xfrm>
                <a:off x="157330" y="519649"/>
                <a:ext cx="606149" cy="40103"/>
                <a:chOff x="157325" y="384725"/>
                <a:chExt cx="743650" cy="49200"/>
              </a:xfrm>
            </p:grpSpPr>
            <p:sp>
              <p:nvSpPr>
                <p:cNvPr id="11014" name="Google Shape;1101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19"/>
              <p:cNvGrpSpPr/>
              <p:nvPr/>
            </p:nvGrpSpPr>
            <p:grpSpPr>
              <a:xfrm>
                <a:off x="157330" y="703529"/>
                <a:ext cx="606149" cy="40103"/>
                <a:chOff x="157325" y="384725"/>
                <a:chExt cx="743650" cy="49200"/>
              </a:xfrm>
            </p:grpSpPr>
            <p:sp>
              <p:nvSpPr>
                <p:cNvPr id="11020" name="Google Shape;1102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19"/>
              <p:cNvGrpSpPr/>
              <p:nvPr/>
            </p:nvGrpSpPr>
            <p:grpSpPr>
              <a:xfrm>
                <a:off x="157330" y="887410"/>
                <a:ext cx="606149" cy="40103"/>
                <a:chOff x="157325" y="384725"/>
                <a:chExt cx="743650" cy="49200"/>
              </a:xfrm>
            </p:grpSpPr>
            <p:sp>
              <p:nvSpPr>
                <p:cNvPr id="11026" name="Google Shape;1102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19"/>
              <p:cNvGrpSpPr/>
              <p:nvPr/>
            </p:nvGrpSpPr>
            <p:grpSpPr>
              <a:xfrm>
                <a:off x="157330" y="1071290"/>
                <a:ext cx="606149" cy="40103"/>
                <a:chOff x="157325" y="384725"/>
                <a:chExt cx="743650" cy="49200"/>
              </a:xfrm>
            </p:grpSpPr>
            <p:sp>
              <p:nvSpPr>
                <p:cNvPr id="11032" name="Google Shape;1103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19"/>
              <p:cNvGrpSpPr/>
              <p:nvPr/>
            </p:nvGrpSpPr>
            <p:grpSpPr>
              <a:xfrm>
                <a:off x="157330" y="1255171"/>
                <a:ext cx="606149" cy="40103"/>
                <a:chOff x="157325" y="384725"/>
                <a:chExt cx="743650" cy="49200"/>
              </a:xfrm>
            </p:grpSpPr>
            <p:sp>
              <p:nvSpPr>
                <p:cNvPr id="11038" name="Google Shape;1103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19"/>
              <p:cNvGrpSpPr/>
              <p:nvPr/>
            </p:nvGrpSpPr>
            <p:grpSpPr>
              <a:xfrm>
                <a:off x="157330" y="1439051"/>
                <a:ext cx="606149" cy="40103"/>
                <a:chOff x="157325" y="384725"/>
                <a:chExt cx="743650" cy="49200"/>
              </a:xfrm>
            </p:grpSpPr>
            <p:sp>
              <p:nvSpPr>
                <p:cNvPr id="11044" name="Google Shape;1104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19"/>
              <p:cNvGrpSpPr/>
              <p:nvPr/>
            </p:nvGrpSpPr>
            <p:grpSpPr>
              <a:xfrm>
                <a:off x="157330" y="1806812"/>
                <a:ext cx="606149" cy="40103"/>
                <a:chOff x="157325" y="384725"/>
                <a:chExt cx="743650" cy="49200"/>
              </a:xfrm>
            </p:grpSpPr>
            <p:sp>
              <p:nvSpPr>
                <p:cNvPr id="11050" name="Google Shape;1105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19"/>
              <p:cNvGrpSpPr/>
              <p:nvPr/>
            </p:nvGrpSpPr>
            <p:grpSpPr>
              <a:xfrm>
                <a:off x="157330" y="1622932"/>
                <a:ext cx="606149" cy="40103"/>
                <a:chOff x="157325" y="384725"/>
                <a:chExt cx="743650" cy="49200"/>
              </a:xfrm>
            </p:grpSpPr>
            <p:sp>
              <p:nvSpPr>
                <p:cNvPr id="11056" name="Google Shape;1105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19"/>
              <p:cNvGrpSpPr/>
              <p:nvPr/>
            </p:nvGrpSpPr>
            <p:grpSpPr>
              <a:xfrm>
                <a:off x="157330" y="1990693"/>
                <a:ext cx="606149" cy="40103"/>
                <a:chOff x="157325" y="384725"/>
                <a:chExt cx="743650" cy="49200"/>
              </a:xfrm>
            </p:grpSpPr>
            <p:sp>
              <p:nvSpPr>
                <p:cNvPr id="11062" name="Google Shape;1106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19"/>
              <p:cNvGrpSpPr/>
              <p:nvPr/>
            </p:nvGrpSpPr>
            <p:grpSpPr>
              <a:xfrm>
                <a:off x="157330" y="2174574"/>
                <a:ext cx="606149" cy="40103"/>
                <a:chOff x="157325" y="384725"/>
                <a:chExt cx="743650" cy="49200"/>
              </a:xfrm>
            </p:grpSpPr>
            <p:sp>
              <p:nvSpPr>
                <p:cNvPr id="11068" name="Google Shape;1106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19"/>
              <p:cNvGrpSpPr/>
              <p:nvPr/>
            </p:nvGrpSpPr>
            <p:grpSpPr>
              <a:xfrm>
                <a:off x="157330" y="2358454"/>
                <a:ext cx="606149" cy="40103"/>
                <a:chOff x="157325" y="384725"/>
                <a:chExt cx="743650" cy="49200"/>
              </a:xfrm>
            </p:grpSpPr>
            <p:sp>
              <p:nvSpPr>
                <p:cNvPr id="11074" name="Google Shape;1107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19"/>
              <p:cNvGrpSpPr/>
              <p:nvPr/>
            </p:nvGrpSpPr>
            <p:grpSpPr>
              <a:xfrm>
                <a:off x="157330" y="2542335"/>
                <a:ext cx="606149" cy="40103"/>
                <a:chOff x="157325" y="384725"/>
                <a:chExt cx="743650" cy="49200"/>
              </a:xfrm>
            </p:grpSpPr>
            <p:sp>
              <p:nvSpPr>
                <p:cNvPr id="11080" name="Google Shape;1108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19"/>
              <p:cNvGrpSpPr/>
              <p:nvPr/>
            </p:nvGrpSpPr>
            <p:grpSpPr>
              <a:xfrm>
                <a:off x="157330" y="2726215"/>
                <a:ext cx="606149" cy="40103"/>
                <a:chOff x="157325" y="384725"/>
                <a:chExt cx="743650" cy="49200"/>
              </a:xfrm>
            </p:grpSpPr>
            <p:sp>
              <p:nvSpPr>
                <p:cNvPr id="11086" name="Google Shape;1108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19"/>
              <p:cNvGrpSpPr/>
              <p:nvPr/>
            </p:nvGrpSpPr>
            <p:grpSpPr>
              <a:xfrm>
                <a:off x="157330" y="2910096"/>
                <a:ext cx="606149" cy="40103"/>
                <a:chOff x="157325" y="384725"/>
                <a:chExt cx="743650" cy="49200"/>
              </a:xfrm>
            </p:grpSpPr>
            <p:sp>
              <p:nvSpPr>
                <p:cNvPr id="11092" name="Google Shape;1109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19"/>
              <p:cNvGrpSpPr/>
              <p:nvPr/>
            </p:nvGrpSpPr>
            <p:grpSpPr>
              <a:xfrm>
                <a:off x="157330" y="3093976"/>
                <a:ext cx="606149" cy="40103"/>
                <a:chOff x="157325" y="384725"/>
                <a:chExt cx="743650" cy="49200"/>
              </a:xfrm>
            </p:grpSpPr>
            <p:sp>
              <p:nvSpPr>
                <p:cNvPr id="11098" name="Google Shape;1109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19"/>
              <p:cNvGrpSpPr/>
              <p:nvPr/>
            </p:nvGrpSpPr>
            <p:grpSpPr>
              <a:xfrm>
                <a:off x="157330" y="3277857"/>
                <a:ext cx="606149" cy="40103"/>
                <a:chOff x="157325" y="384725"/>
                <a:chExt cx="743650" cy="49200"/>
              </a:xfrm>
            </p:grpSpPr>
            <p:sp>
              <p:nvSpPr>
                <p:cNvPr id="11104" name="Google Shape;1110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19"/>
              <p:cNvGrpSpPr/>
              <p:nvPr/>
            </p:nvGrpSpPr>
            <p:grpSpPr>
              <a:xfrm>
                <a:off x="157330" y="3461737"/>
                <a:ext cx="606149" cy="40103"/>
                <a:chOff x="157325" y="384725"/>
                <a:chExt cx="743650" cy="49200"/>
              </a:xfrm>
            </p:grpSpPr>
            <p:sp>
              <p:nvSpPr>
                <p:cNvPr id="11110" name="Google Shape;1111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19"/>
              <p:cNvGrpSpPr/>
              <p:nvPr/>
            </p:nvGrpSpPr>
            <p:grpSpPr>
              <a:xfrm>
                <a:off x="157330" y="3645618"/>
                <a:ext cx="606149" cy="40103"/>
                <a:chOff x="157325" y="384725"/>
                <a:chExt cx="743650" cy="49200"/>
              </a:xfrm>
            </p:grpSpPr>
            <p:sp>
              <p:nvSpPr>
                <p:cNvPr id="11116" name="Google Shape;1111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19"/>
              <p:cNvGrpSpPr/>
              <p:nvPr/>
            </p:nvGrpSpPr>
            <p:grpSpPr>
              <a:xfrm>
                <a:off x="157330" y="4013379"/>
                <a:ext cx="606149" cy="40103"/>
                <a:chOff x="157325" y="384725"/>
                <a:chExt cx="743650" cy="49200"/>
              </a:xfrm>
            </p:grpSpPr>
            <p:sp>
              <p:nvSpPr>
                <p:cNvPr id="11122" name="Google Shape;1112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19"/>
              <p:cNvGrpSpPr/>
              <p:nvPr/>
            </p:nvGrpSpPr>
            <p:grpSpPr>
              <a:xfrm>
                <a:off x="157330" y="3829499"/>
                <a:ext cx="606149" cy="40103"/>
                <a:chOff x="157325" y="384725"/>
                <a:chExt cx="743650" cy="49200"/>
              </a:xfrm>
            </p:grpSpPr>
            <p:sp>
              <p:nvSpPr>
                <p:cNvPr id="11128" name="Google Shape;1112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19"/>
              <p:cNvGrpSpPr/>
              <p:nvPr/>
            </p:nvGrpSpPr>
            <p:grpSpPr>
              <a:xfrm>
                <a:off x="157330" y="4197260"/>
                <a:ext cx="606149" cy="40103"/>
                <a:chOff x="157325" y="384725"/>
                <a:chExt cx="743650" cy="49200"/>
              </a:xfrm>
            </p:grpSpPr>
            <p:sp>
              <p:nvSpPr>
                <p:cNvPr id="11134" name="Google Shape;1113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19"/>
              <p:cNvGrpSpPr/>
              <p:nvPr/>
            </p:nvGrpSpPr>
            <p:grpSpPr>
              <a:xfrm>
                <a:off x="157330" y="4381140"/>
                <a:ext cx="606149" cy="40103"/>
                <a:chOff x="157325" y="384725"/>
                <a:chExt cx="743650" cy="49200"/>
              </a:xfrm>
            </p:grpSpPr>
            <p:sp>
              <p:nvSpPr>
                <p:cNvPr id="11140" name="Google Shape;1114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45" name="Google Shape;11145;p19"/>
          <p:cNvGrpSpPr/>
          <p:nvPr/>
        </p:nvGrpSpPr>
        <p:grpSpPr>
          <a:xfrm rot="10800000">
            <a:off x="2909428" y="4701173"/>
            <a:ext cx="6234568" cy="435094"/>
            <a:chOff x="-130297" y="4708398"/>
            <a:chExt cx="6234568" cy="435094"/>
          </a:xfrm>
        </p:grpSpPr>
        <p:grpSp>
          <p:nvGrpSpPr>
            <p:cNvPr id="11146" name="Google Shape;11146;p19"/>
            <p:cNvGrpSpPr/>
            <p:nvPr/>
          </p:nvGrpSpPr>
          <p:grpSpPr>
            <a:xfrm rot="5400000">
              <a:off x="1184428" y="3393674"/>
              <a:ext cx="435094" cy="3064543"/>
              <a:chOff x="157330" y="151887"/>
              <a:chExt cx="606149" cy="4269356"/>
            </a:xfrm>
          </p:grpSpPr>
          <p:grpSp>
            <p:nvGrpSpPr>
              <p:cNvPr id="11147" name="Google Shape;11147;p19"/>
              <p:cNvGrpSpPr/>
              <p:nvPr/>
            </p:nvGrpSpPr>
            <p:grpSpPr>
              <a:xfrm>
                <a:off x="157330" y="151887"/>
                <a:ext cx="606149" cy="40103"/>
                <a:chOff x="157325" y="384725"/>
                <a:chExt cx="743650" cy="49200"/>
              </a:xfrm>
            </p:grpSpPr>
            <p:sp>
              <p:nvSpPr>
                <p:cNvPr id="11148" name="Google Shape;1114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19"/>
              <p:cNvGrpSpPr/>
              <p:nvPr/>
            </p:nvGrpSpPr>
            <p:grpSpPr>
              <a:xfrm>
                <a:off x="157330" y="335768"/>
                <a:ext cx="606149" cy="40103"/>
                <a:chOff x="157325" y="384725"/>
                <a:chExt cx="743650" cy="49200"/>
              </a:xfrm>
            </p:grpSpPr>
            <p:sp>
              <p:nvSpPr>
                <p:cNvPr id="11154" name="Google Shape;1115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19"/>
              <p:cNvGrpSpPr/>
              <p:nvPr/>
            </p:nvGrpSpPr>
            <p:grpSpPr>
              <a:xfrm>
                <a:off x="157330" y="519649"/>
                <a:ext cx="606149" cy="40103"/>
                <a:chOff x="157325" y="384725"/>
                <a:chExt cx="743650" cy="49200"/>
              </a:xfrm>
            </p:grpSpPr>
            <p:sp>
              <p:nvSpPr>
                <p:cNvPr id="11160" name="Google Shape;1116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19"/>
              <p:cNvGrpSpPr/>
              <p:nvPr/>
            </p:nvGrpSpPr>
            <p:grpSpPr>
              <a:xfrm>
                <a:off x="157330" y="703529"/>
                <a:ext cx="606149" cy="40103"/>
                <a:chOff x="157325" y="384725"/>
                <a:chExt cx="743650" cy="49200"/>
              </a:xfrm>
            </p:grpSpPr>
            <p:sp>
              <p:nvSpPr>
                <p:cNvPr id="11166" name="Google Shape;1116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19"/>
              <p:cNvGrpSpPr/>
              <p:nvPr/>
            </p:nvGrpSpPr>
            <p:grpSpPr>
              <a:xfrm>
                <a:off x="157330" y="887410"/>
                <a:ext cx="606149" cy="40103"/>
                <a:chOff x="157325" y="384725"/>
                <a:chExt cx="743650" cy="49200"/>
              </a:xfrm>
            </p:grpSpPr>
            <p:sp>
              <p:nvSpPr>
                <p:cNvPr id="11172" name="Google Shape;1117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19"/>
              <p:cNvGrpSpPr/>
              <p:nvPr/>
            </p:nvGrpSpPr>
            <p:grpSpPr>
              <a:xfrm>
                <a:off x="157330" y="1071290"/>
                <a:ext cx="606149" cy="40103"/>
                <a:chOff x="157325" y="384725"/>
                <a:chExt cx="743650" cy="49200"/>
              </a:xfrm>
            </p:grpSpPr>
            <p:sp>
              <p:nvSpPr>
                <p:cNvPr id="11178" name="Google Shape;1117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19"/>
              <p:cNvGrpSpPr/>
              <p:nvPr/>
            </p:nvGrpSpPr>
            <p:grpSpPr>
              <a:xfrm>
                <a:off x="157330" y="1255171"/>
                <a:ext cx="606149" cy="40103"/>
                <a:chOff x="157325" y="384725"/>
                <a:chExt cx="743650" cy="49200"/>
              </a:xfrm>
            </p:grpSpPr>
            <p:sp>
              <p:nvSpPr>
                <p:cNvPr id="11184" name="Google Shape;1118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19"/>
              <p:cNvGrpSpPr/>
              <p:nvPr/>
            </p:nvGrpSpPr>
            <p:grpSpPr>
              <a:xfrm>
                <a:off x="157330" y="1439051"/>
                <a:ext cx="606149" cy="40103"/>
                <a:chOff x="157325" y="384725"/>
                <a:chExt cx="743650" cy="49200"/>
              </a:xfrm>
            </p:grpSpPr>
            <p:sp>
              <p:nvSpPr>
                <p:cNvPr id="11190" name="Google Shape;1119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19"/>
              <p:cNvGrpSpPr/>
              <p:nvPr/>
            </p:nvGrpSpPr>
            <p:grpSpPr>
              <a:xfrm>
                <a:off x="157330" y="1806812"/>
                <a:ext cx="606149" cy="40103"/>
                <a:chOff x="157325" y="384725"/>
                <a:chExt cx="743650" cy="49200"/>
              </a:xfrm>
            </p:grpSpPr>
            <p:sp>
              <p:nvSpPr>
                <p:cNvPr id="11196" name="Google Shape;1119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19"/>
              <p:cNvGrpSpPr/>
              <p:nvPr/>
            </p:nvGrpSpPr>
            <p:grpSpPr>
              <a:xfrm>
                <a:off x="157330" y="1622932"/>
                <a:ext cx="606149" cy="40103"/>
                <a:chOff x="157325" y="384725"/>
                <a:chExt cx="743650" cy="49200"/>
              </a:xfrm>
            </p:grpSpPr>
            <p:sp>
              <p:nvSpPr>
                <p:cNvPr id="11202" name="Google Shape;1120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19"/>
              <p:cNvGrpSpPr/>
              <p:nvPr/>
            </p:nvGrpSpPr>
            <p:grpSpPr>
              <a:xfrm>
                <a:off x="157330" y="1990693"/>
                <a:ext cx="606149" cy="40103"/>
                <a:chOff x="157325" y="384725"/>
                <a:chExt cx="743650" cy="49200"/>
              </a:xfrm>
            </p:grpSpPr>
            <p:sp>
              <p:nvSpPr>
                <p:cNvPr id="11208" name="Google Shape;1120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19"/>
              <p:cNvGrpSpPr/>
              <p:nvPr/>
            </p:nvGrpSpPr>
            <p:grpSpPr>
              <a:xfrm>
                <a:off x="157330" y="2174574"/>
                <a:ext cx="606149" cy="40103"/>
                <a:chOff x="157325" y="384725"/>
                <a:chExt cx="743650" cy="49200"/>
              </a:xfrm>
            </p:grpSpPr>
            <p:sp>
              <p:nvSpPr>
                <p:cNvPr id="11214" name="Google Shape;1121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19"/>
              <p:cNvGrpSpPr/>
              <p:nvPr/>
            </p:nvGrpSpPr>
            <p:grpSpPr>
              <a:xfrm>
                <a:off x="157330" y="2358454"/>
                <a:ext cx="606149" cy="40103"/>
                <a:chOff x="157325" y="384725"/>
                <a:chExt cx="743650" cy="49200"/>
              </a:xfrm>
            </p:grpSpPr>
            <p:sp>
              <p:nvSpPr>
                <p:cNvPr id="11220" name="Google Shape;1122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19"/>
              <p:cNvGrpSpPr/>
              <p:nvPr/>
            </p:nvGrpSpPr>
            <p:grpSpPr>
              <a:xfrm>
                <a:off x="157330" y="2542335"/>
                <a:ext cx="606149" cy="40103"/>
                <a:chOff x="157325" y="384725"/>
                <a:chExt cx="743650" cy="49200"/>
              </a:xfrm>
            </p:grpSpPr>
            <p:sp>
              <p:nvSpPr>
                <p:cNvPr id="11226" name="Google Shape;1122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9"/>
              <p:cNvGrpSpPr/>
              <p:nvPr/>
            </p:nvGrpSpPr>
            <p:grpSpPr>
              <a:xfrm>
                <a:off x="157330" y="2726215"/>
                <a:ext cx="606149" cy="40103"/>
                <a:chOff x="157325" y="384725"/>
                <a:chExt cx="743650" cy="49200"/>
              </a:xfrm>
            </p:grpSpPr>
            <p:sp>
              <p:nvSpPr>
                <p:cNvPr id="11232" name="Google Shape;1123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19"/>
              <p:cNvGrpSpPr/>
              <p:nvPr/>
            </p:nvGrpSpPr>
            <p:grpSpPr>
              <a:xfrm>
                <a:off x="157330" y="2910096"/>
                <a:ext cx="606149" cy="40103"/>
                <a:chOff x="157325" y="384725"/>
                <a:chExt cx="743650" cy="49200"/>
              </a:xfrm>
            </p:grpSpPr>
            <p:sp>
              <p:nvSpPr>
                <p:cNvPr id="11238" name="Google Shape;1123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19"/>
              <p:cNvGrpSpPr/>
              <p:nvPr/>
            </p:nvGrpSpPr>
            <p:grpSpPr>
              <a:xfrm>
                <a:off x="157330" y="3093976"/>
                <a:ext cx="606149" cy="40103"/>
                <a:chOff x="157325" y="384725"/>
                <a:chExt cx="743650" cy="49200"/>
              </a:xfrm>
            </p:grpSpPr>
            <p:sp>
              <p:nvSpPr>
                <p:cNvPr id="11244" name="Google Shape;1124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19"/>
              <p:cNvGrpSpPr/>
              <p:nvPr/>
            </p:nvGrpSpPr>
            <p:grpSpPr>
              <a:xfrm>
                <a:off x="157330" y="3277857"/>
                <a:ext cx="606149" cy="40103"/>
                <a:chOff x="157325" y="384725"/>
                <a:chExt cx="743650" cy="49200"/>
              </a:xfrm>
            </p:grpSpPr>
            <p:sp>
              <p:nvSpPr>
                <p:cNvPr id="11250" name="Google Shape;1125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19"/>
              <p:cNvGrpSpPr/>
              <p:nvPr/>
            </p:nvGrpSpPr>
            <p:grpSpPr>
              <a:xfrm>
                <a:off x="157330" y="3461737"/>
                <a:ext cx="606149" cy="40103"/>
                <a:chOff x="157325" y="384725"/>
                <a:chExt cx="743650" cy="49200"/>
              </a:xfrm>
            </p:grpSpPr>
            <p:sp>
              <p:nvSpPr>
                <p:cNvPr id="11256" name="Google Shape;1125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19"/>
              <p:cNvGrpSpPr/>
              <p:nvPr/>
            </p:nvGrpSpPr>
            <p:grpSpPr>
              <a:xfrm>
                <a:off x="157330" y="3645618"/>
                <a:ext cx="606149" cy="40103"/>
                <a:chOff x="157325" y="384725"/>
                <a:chExt cx="743650" cy="49200"/>
              </a:xfrm>
            </p:grpSpPr>
            <p:sp>
              <p:nvSpPr>
                <p:cNvPr id="11262" name="Google Shape;11262;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19"/>
              <p:cNvGrpSpPr/>
              <p:nvPr/>
            </p:nvGrpSpPr>
            <p:grpSpPr>
              <a:xfrm>
                <a:off x="157330" y="4013379"/>
                <a:ext cx="606149" cy="40103"/>
                <a:chOff x="157325" y="384725"/>
                <a:chExt cx="743650" cy="49200"/>
              </a:xfrm>
            </p:grpSpPr>
            <p:sp>
              <p:nvSpPr>
                <p:cNvPr id="11268" name="Google Shape;11268;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9"/>
              <p:cNvGrpSpPr/>
              <p:nvPr/>
            </p:nvGrpSpPr>
            <p:grpSpPr>
              <a:xfrm>
                <a:off x="157330" y="3829499"/>
                <a:ext cx="606149" cy="40103"/>
                <a:chOff x="157325" y="384725"/>
                <a:chExt cx="743650" cy="49200"/>
              </a:xfrm>
            </p:grpSpPr>
            <p:sp>
              <p:nvSpPr>
                <p:cNvPr id="11274" name="Google Shape;11274;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19"/>
              <p:cNvGrpSpPr/>
              <p:nvPr/>
            </p:nvGrpSpPr>
            <p:grpSpPr>
              <a:xfrm>
                <a:off x="157330" y="4197260"/>
                <a:ext cx="606149" cy="40103"/>
                <a:chOff x="157325" y="384725"/>
                <a:chExt cx="743650" cy="49200"/>
              </a:xfrm>
            </p:grpSpPr>
            <p:sp>
              <p:nvSpPr>
                <p:cNvPr id="11280" name="Google Shape;11280;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19"/>
              <p:cNvGrpSpPr/>
              <p:nvPr/>
            </p:nvGrpSpPr>
            <p:grpSpPr>
              <a:xfrm>
                <a:off x="157330" y="4381140"/>
                <a:ext cx="606149" cy="40103"/>
                <a:chOff x="157325" y="384725"/>
                <a:chExt cx="743650" cy="49200"/>
              </a:xfrm>
            </p:grpSpPr>
            <p:sp>
              <p:nvSpPr>
                <p:cNvPr id="11286" name="Google Shape;11286;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91" name="Google Shape;11291;p19"/>
            <p:cNvGrpSpPr/>
            <p:nvPr/>
          </p:nvGrpSpPr>
          <p:grpSpPr>
            <a:xfrm rot="5400000">
              <a:off x="4354453" y="3393674"/>
              <a:ext cx="435094" cy="3064543"/>
              <a:chOff x="157330" y="151887"/>
              <a:chExt cx="606149" cy="4269356"/>
            </a:xfrm>
          </p:grpSpPr>
          <p:grpSp>
            <p:nvGrpSpPr>
              <p:cNvPr id="11292" name="Google Shape;11292;p19"/>
              <p:cNvGrpSpPr/>
              <p:nvPr/>
            </p:nvGrpSpPr>
            <p:grpSpPr>
              <a:xfrm>
                <a:off x="157330" y="151887"/>
                <a:ext cx="606149" cy="40103"/>
                <a:chOff x="157325" y="384725"/>
                <a:chExt cx="743650" cy="49200"/>
              </a:xfrm>
            </p:grpSpPr>
            <p:sp>
              <p:nvSpPr>
                <p:cNvPr id="11293" name="Google Shape;1129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19"/>
              <p:cNvGrpSpPr/>
              <p:nvPr/>
            </p:nvGrpSpPr>
            <p:grpSpPr>
              <a:xfrm>
                <a:off x="157330" y="335768"/>
                <a:ext cx="606149" cy="40103"/>
                <a:chOff x="157325" y="384725"/>
                <a:chExt cx="743650" cy="49200"/>
              </a:xfrm>
            </p:grpSpPr>
            <p:sp>
              <p:nvSpPr>
                <p:cNvPr id="11299" name="Google Shape;1129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19"/>
              <p:cNvGrpSpPr/>
              <p:nvPr/>
            </p:nvGrpSpPr>
            <p:grpSpPr>
              <a:xfrm>
                <a:off x="157330" y="519649"/>
                <a:ext cx="606149" cy="40103"/>
                <a:chOff x="157325" y="384725"/>
                <a:chExt cx="743650" cy="49200"/>
              </a:xfrm>
            </p:grpSpPr>
            <p:sp>
              <p:nvSpPr>
                <p:cNvPr id="11305" name="Google Shape;1130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19"/>
              <p:cNvGrpSpPr/>
              <p:nvPr/>
            </p:nvGrpSpPr>
            <p:grpSpPr>
              <a:xfrm>
                <a:off x="157330" y="703529"/>
                <a:ext cx="606149" cy="40103"/>
                <a:chOff x="157325" y="384725"/>
                <a:chExt cx="743650" cy="49200"/>
              </a:xfrm>
            </p:grpSpPr>
            <p:sp>
              <p:nvSpPr>
                <p:cNvPr id="11311" name="Google Shape;1131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19"/>
              <p:cNvGrpSpPr/>
              <p:nvPr/>
            </p:nvGrpSpPr>
            <p:grpSpPr>
              <a:xfrm>
                <a:off x="157330" y="887410"/>
                <a:ext cx="606149" cy="40103"/>
                <a:chOff x="157325" y="384725"/>
                <a:chExt cx="743650" cy="49200"/>
              </a:xfrm>
            </p:grpSpPr>
            <p:sp>
              <p:nvSpPr>
                <p:cNvPr id="11317" name="Google Shape;1131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19"/>
              <p:cNvGrpSpPr/>
              <p:nvPr/>
            </p:nvGrpSpPr>
            <p:grpSpPr>
              <a:xfrm>
                <a:off x="157330" y="1071290"/>
                <a:ext cx="606149" cy="40103"/>
                <a:chOff x="157325" y="384725"/>
                <a:chExt cx="743650" cy="49200"/>
              </a:xfrm>
            </p:grpSpPr>
            <p:sp>
              <p:nvSpPr>
                <p:cNvPr id="11323" name="Google Shape;1132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19"/>
              <p:cNvGrpSpPr/>
              <p:nvPr/>
            </p:nvGrpSpPr>
            <p:grpSpPr>
              <a:xfrm>
                <a:off x="157330" y="1255171"/>
                <a:ext cx="606149" cy="40103"/>
                <a:chOff x="157325" y="384725"/>
                <a:chExt cx="743650" cy="49200"/>
              </a:xfrm>
            </p:grpSpPr>
            <p:sp>
              <p:nvSpPr>
                <p:cNvPr id="11329" name="Google Shape;1132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19"/>
              <p:cNvGrpSpPr/>
              <p:nvPr/>
            </p:nvGrpSpPr>
            <p:grpSpPr>
              <a:xfrm>
                <a:off x="157330" y="1439051"/>
                <a:ext cx="606149" cy="40103"/>
                <a:chOff x="157325" y="384725"/>
                <a:chExt cx="743650" cy="49200"/>
              </a:xfrm>
            </p:grpSpPr>
            <p:sp>
              <p:nvSpPr>
                <p:cNvPr id="11335" name="Google Shape;1133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19"/>
              <p:cNvGrpSpPr/>
              <p:nvPr/>
            </p:nvGrpSpPr>
            <p:grpSpPr>
              <a:xfrm>
                <a:off x="157330" y="1806812"/>
                <a:ext cx="606149" cy="40103"/>
                <a:chOff x="157325" y="384725"/>
                <a:chExt cx="743650" cy="49200"/>
              </a:xfrm>
            </p:grpSpPr>
            <p:sp>
              <p:nvSpPr>
                <p:cNvPr id="11341" name="Google Shape;1134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19"/>
              <p:cNvGrpSpPr/>
              <p:nvPr/>
            </p:nvGrpSpPr>
            <p:grpSpPr>
              <a:xfrm>
                <a:off x="157330" y="1622932"/>
                <a:ext cx="606149" cy="40103"/>
                <a:chOff x="157325" y="384725"/>
                <a:chExt cx="743650" cy="49200"/>
              </a:xfrm>
            </p:grpSpPr>
            <p:sp>
              <p:nvSpPr>
                <p:cNvPr id="11347" name="Google Shape;1134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19"/>
              <p:cNvGrpSpPr/>
              <p:nvPr/>
            </p:nvGrpSpPr>
            <p:grpSpPr>
              <a:xfrm>
                <a:off x="157330" y="1990693"/>
                <a:ext cx="606149" cy="40103"/>
                <a:chOff x="157325" y="384725"/>
                <a:chExt cx="743650" cy="49200"/>
              </a:xfrm>
            </p:grpSpPr>
            <p:sp>
              <p:nvSpPr>
                <p:cNvPr id="11353" name="Google Shape;1135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19"/>
              <p:cNvGrpSpPr/>
              <p:nvPr/>
            </p:nvGrpSpPr>
            <p:grpSpPr>
              <a:xfrm>
                <a:off x="157330" y="2174574"/>
                <a:ext cx="606149" cy="40103"/>
                <a:chOff x="157325" y="384725"/>
                <a:chExt cx="743650" cy="49200"/>
              </a:xfrm>
            </p:grpSpPr>
            <p:sp>
              <p:nvSpPr>
                <p:cNvPr id="11359" name="Google Shape;1135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19"/>
              <p:cNvGrpSpPr/>
              <p:nvPr/>
            </p:nvGrpSpPr>
            <p:grpSpPr>
              <a:xfrm>
                <a:off x="157330" y="2358454"/>
                <a:ext cx="606149" cy="40103"/>
                <a:chOff x="157325" y="384725"/>
                <a:chExt cx="743650" cy="49200"/>
              </a:xfrm>
            </p:grpSpPr>
            <p:sp>
              <p:nvSpPr>
                <p:cNvPr id="11365" name="Google Shape;1136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19"/>
              <p:cNvGrpSpPr/>
              <p:nvPr/>
            </p:nvGrpSpPr>
            <p:grpSpPr>
              <a:xfrm>
                <a:off x="157330" y="2542335"/>
                <a:ext cx="606149" cy="40103"/>
                <a:chOff x="157325" y="384725"/>
                <a:chExt cx="743650" cy="49200"/>
              </a:xfrm>
            </p:grpSpPr>
            <p:sp>
              <p:nvSpPr>
                <p:cNvPr id="11371" name="Google Shape;1137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19"/>
              <p:cNvGrpSpPr/>
              <p:nvPr/>
            </p:nvGrpSpPr>
            <p:grpSpPr>
              <a:xfrm>
                <a:off x="157330" y="2726215"/>
                <a:ext cx="606149" cy="40103"/>
                <a:chOff x="157325" y="384725"/>
                <a:chExt cx="743650" cy="49200"/>
              </a:xfrm>
            </p:grpSpPr>
            <p:sp>
              <p:nvSpPr>
                <p:cNvPr id="11377" name="Google Shape;1137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19"/>
              <p:cNvGrpSpPr/>
              <p:nvPr/>
            </p:nvGrpSpPr>
            <p:grpSpPr>
              <a:xfrm>
                <a:off x="157330" y="2910096"/>
                <a:ext cx="606149" cy="40103"/>
                <a:chOff x="157325" y="384725"/>
                <a:chExt cx="743650" cy="49200"/>
              </a:xfrm>
            </p:grpSpPr>
            <p:sp>
              <p:nvSpPr>
                <p:cNvPr id="11383" name="Google Shape;1138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19"/>
              <p:cNvGrpSpPr/>
              <p:nvPr/>
            </p:nvGrpSpPr>
            <p:grpSpPr>
              <a:xfrm>
                <a:off x="157330" y="3093976"/>
                <a:ext cx="606149" cy="40103"/>
                <a:chOff x="157325" y="384725"/>
                <a:chExt cx="743650" cy="49200"/>
              </a:xfrm>
            </p:grpSpPr>
            <p:sp>
              <p:nvSpPr>
                <p:cNvPr id="11389" name="Google Shape;1138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19"/>
              <p:cNvGrpSpPr/>
              <p:nvPr/>
            </p:nvGrpSpPr>
            <p:grpSpPr>
              <a:xfrm>
                <a:off x="157330" y="3277857"/>
                <a:ext cx="606149" cy="40103"/>
                <a:chOff x="157325" y="384725"/>
                <a:chExt cx="743650" cy="49200"/>
              </a:xfrm>
            </p:grpSpPr>
            <p:sp>
              <p:nvSpPr>
                <p:cNvPr id="11395" name="Google Shape;1139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19"/>
              <p:cNvGrpSpPr/>
              <p:nvPr/>
            </p:nvGrpSpPr>
            <p:grpSpPr>
              <a:xfrm>
                <a:off x="157330" y="3461737"/>
                <a:ext cx="606149" cy="40103"/>
                <a:chOff x="157325" y="384725"/>
                <a:chExt cx="743650" cy="49200"/>
              </a:xfrm>
            </p:grpSpPr>
            <p:sp>
              <p:nvSpPr>
                <p:cNvPr id="11401" name="Google Shape;1140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19"/>
              <p:cNvGrpSpPr/>
              <p:nvPr/>
            </p:nvGrpSpPr>
            <p:grpSpPr>
              <a:xfrm>
                <a:off x="157330" y="3645618"/>
                <a:ext cx="606149" cy="40103"/>
                <a:chOff x="157325" y="384725"/>
                <a:chExt cx="743650" cy="49200"/>
              </a:xfrm>
            </p:grpSpPr>
            <p:sp>
              <p:nvSpPr>
                <p:cNvPr id="11407" name="Google Shape;11407;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19"/>
              <p:cNvGrpSpPr/>
              <p:nvPr/>
            </p:nvGrpSpPr>
            <p:grpSpPr>
              <a:xfrm>
                <a:off x="157330" y="4013379"/>
                <a:ext cx="606149" cy="40103"/>
                <a:chOff x="157325" y="384725"/>
                <a:chExt cx="743650" cy="49200"/>
              </a:xfrm>
            </p:grpSpPr>
            <p:sp>
              <p:nvSpPr>
                <p:cNvPr id="11413" name="Google Shape;11413;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19"/>
              <p:cNvGrpSpPr/>
              <p:nvPr/>
            </p:nvGrpSpPr>
            <p:grpSpPr>
              <a:xfrm>
                <a:off x="157330" y="3829499"/>
                <a:ext cx="606149" cy="40103"/>
                <a:chOff x="157325" y="384725"/>
                <a:chExt cx="743650" cy="49200"/>
              </a:xfrm>
            </p:grpSpPr>
            <p:sp>
              <p:nvSpPr>
                <p:cNvPr id="11419" name="Google Shape;11419;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19"/>
              <p:cNvGrpSpPr/>
              <p:nvPr/>
            </p:nvGrpSpPr>
            <p:grpSpPr>
              <a:xfrm>
                <a:off x="157330" y="4197260"/>
                <a:ext cx="606149" cy="40103"/>
                <a:chOff x="157325" y="384725"/>
                <a:chExt cx="743650" cy="49200"/>
              </a:xfrm>
            </p:grpSpPr>
            <p:sp>
              <p:nvSpPr>
                <p:cNvPr id="11425" name="Google Shape;11425;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19"/>
              <p:cNvGrpSpPr/>
              <p:nvPr/>
            </p:nvGrpSpPr>
            <p:grpSpPr>
              <a:xfrm>
                <a:off x="157330" y="4381140"/>
                <a:ext cx="606149" cy="40103"/>
                <a:chOff x="157325" y="384725"/>
                <a:chExt cx="743650" cy="49200"/>
              </a:xfrm>
            </p:grpSpPr>
            <p:sp>
              <p:nvSpPr>
                <p:cNvPr id="11431" name="Google Shape;11431;p1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11436"/>
        <p:cNvGrpSpPr/>
        <p:nvPr/>
      </p:nvGrpSpPr>
      <p:grpSpPr>
        <a:xfrm>
          <a:off x="0" y="0"/>
          <a:ext cx="0" cy="0"/>
          <a:chOff x="0" y="0"/>
          <a:chExt cx="0" cy="0"/>
        </a:xfrm>
      </p:grpSpPr>
      <p:sp>
        <p:nvSpPr>
          <p:cNvPr id="11437" name="Google Shape;11437;p20"/>
          <p:cNvSpPr txBox="1">
            <a:spLocks noGrp="1"/>
          </p:cNvSpPr>
          <p:nvPr>
            <p:ph type="title"/>
          </p:nvPr>
        </p:nvSpPr>
        <p:spPr>
          <a:xfrm>
            <a:off x="1042375" y="3271100"/>
            <a:ext cx="7109700" cy="6768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a:solidFill>
                  <a:schemeClr val="dk1"/>
                </a:solidFill>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11438" name="Google Shape;11438;p20"/>
          <p:cNvSpPr txBox="1">
            <a:spLocks noGrp="1"/>
          </p:cNvSpPr>
          <p:nvPr>
            <p:ph type="subTitle" idx="1"/>
          </p:nvPr>
        </p:nvSpPr>
        <p:spPr>
          <a:xfrm>
            <a:off x="1046475" y="3951900"/>
            <a:ext cx="7074600" cy="624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439" name="Google Shape;11439;p20"/>
          <p:cNvSpPr>
            <a:spLocks noGrp="1"/>
          </p:cNvSpPr>
          <p:nvPr>
            <p:ph type="pic" idx="2"/>
          </p:nvPr>
        </p:nvSpPr>
        <p:spPr>
          <a:xfrm>
            <a:off x="1941750" y="542000"/>
            <a:ext cx="5260500" cy="2231100"/>
          </a:xfrm>
          <a:prstGeom prst="rect">
            <a:avLst/>
          </a:prstGeom>
          <a:noFill/>
          <a:ln w="19050" cap="flat" cmpd="sng">
            <a:solidFill>
              <a:schemeClr val="accent2"/>
            </a:solidFill>
            <a:prstDash val="solid"/>
            <a:round/>
            <a:headEnd type="none" w="sm" len="sm"/>
            <a:tailEnd type="none" w="sm" len="sm"/>
          </a:ln>
        </p:spPr>
      </p:sp>
      <p:grpSp>
        <p:nvGrpSpPr>
          <p:cNvPr id="11440" name="Google Shape;11440;p20"/>
          <p:cNvGrpSpPr/>
          <p:nvPr/>
        </p:nvGrpSpPr>
        <p:grpSpPr>
          <a:xfrm rot="10800000">
            <a:off x="8701741" y="11"/>
            <a:ext cx="435094" cy="3064543"/>
            <a:chOff x="157330" y="151887"/>
            <a:chExt cx="606149" cy="4269356"/>
          </a:xfrm>
        </p:grpSpPr>
        <p:grpSp>
          <p:nvGrpSpPr>
            <p:cNvPr id="11441" name="Google Shape;11441;p20"/>
            <p:cNvGrpSpPr/>
            <p:nvPr/>
          </p:nvGrpSpPr>
          <p:grpSpPr>
            <a:xfrm>
              <a:off x="157330" y="151887"/>
              <a:ext cx="606149" cy="40103"/>
              <a:chOff x="157325" y="384725"/>
              <a:chExt cx="743650" cy="49200"/>
            </a:xfrm>
          </p:grpSpPr>
          <p:sp>
            <p:nvSpPr>
              <p:cNvPr id="11442" name="Google Shape;11442;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20"/>
            <p:cNvGrpSpPr/>
            <p:nvPr/>
          </p:nvGrpSpPr>
          <p:grpSpPr>
            <a:xfrm>
              <a:off x="157330" y="335768"/>
              <a:ext cx="606149" cy="40103"/>
              <a:chOff x="157325" y="384725"/>
              <a:chExt cx="743650" cy="49200"/>
            </a:xfrm>
          </p:grpSpPr>
          <p:sp>
            <p:nvSpPr>
              <p:cNvPr id="11448" name="Google Shape;11448;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20"/>
            <p:cNvGrpSpPr/>
            <p:nvPr/>
          </p:nvGrpSpPr>
          <p:grpSpPr>
            <a:xfrm>
              <a:off x="157330" y="519649"/>
              <a:ext cx="606149" cy="40103"/>
              <a:chOff x="157325" y="384725"/>
              <a:chExt cx="743650" cy="49200"/>
            </a:xfrm>
          </p:grpSpPr>
          <p:sp>
            <p:nvSpPr>
              <p:cNvPr id="11454" name="Google Shape;11454;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20"/>
            <p:cNvGrpSpPr/>
            <p:nvPr/>
          </p:nvGrpSpPr>
          <p:grpSpPr>
            <a:xfrm>
              <a:off x="157330" y="703529"/>
              <a:ext cx="606149" cy="40103"/>
              <a:chOff x="157325" y="384725"/>
              <a:chExt cx="743650" cy="49200"/>
            </a:xfrm>
          </p:grpSpPr>
          <p:sp>
            <p:nvSpPr>
              <p:cNvPr id="11460" name="Google Shape;11460;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20"/>
            <p:cNvGrpSpPr/>
            <p:nvPr/>
          </p:nvGrpSpPr>
          <p:grpSpPr>
            <a:xfrm>
              <a:off x="157330" y="887410"/>
              <a:ext cx="606149" cy="40103"/>
              <a:chOff x="157325" y="384725"/>
              <a:chExt cx="743650" cy="49200"/>
            </a:xfrm>
          </p:grpSpPr>
          <p:sp>
            <p:nvSpPr>
              <p:cNvPr id="11466" name="Google Shape;11466;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20"/>
            <p:cNvGrpSpPr/>
            <p:nvPr/>
          </p:nvGrpSpPr>
          <p:grpSpPr>
            <a:xfrm>
              <a:off x="157330" y="1071290"/>
              <a:ext cx="606149" cy="40103"/>
              <a:chOff x="157325" y="384725"/>
              <a:chExt cx="743650" cy="49200"/>
            </a:xfrm>
          </p:grpSpPr>
          <p:sp>
            <p:nvSpPr>
              <p:cNvPr id="11472" name="Google Shape;11472;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20"/>
            <p:cNvGrpSpPr/>
            <p:nvPr/>
          </p:nvGrpSpPr>
          <p:grpSpPr>
            <a:xfrm>
              <a:off x="157330" y="1255171"/>
              <a:ext cx="606149" cy="40103"/>
              <a:chOff x="157325" y="384725"/>
              <a:chExt cx="743650" cy="49200"/>
            </a:xfrm>
          </p:grpSpPr>
          <p:sp>
            <p:nvSpPr>
              <p:cNvPr id="11478" name="Google Shape;11478;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20"/>
            <p:cNvGrpSpPr/>
            <p:nvPr/>
          </p:nvGrpSpPr>
          <p:grpSpPr>
            <a:xfrm>
              <a:off x="157330" y="1439051"/>
              <a:ext cx="606149" cy="40103"/>
              <a:chOff x="157325" y="384725"/>
              <a:chExt cx="743650" cy="49200"/>
            </a:xfrm>
          </p:grpSpPr>
          <p:sp>
            <p:nvSpPr>
              <p:cNvPr id="11484" name="Google Shape;11484;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20"/>
            <p:cNvGrpSpPr/>
            <p:nvPr/>
          </p:nvGrpSpPr>
          <p:grpSpPr>
            <a:xfrm>
              <a:off x="157330" y="1806812"/>
              <a:ext cx="606149" cy="40103"/>
              <a:chOff x="157325" y="384725"/>
              <a:chExt cx="743650" cy="49200"/>
            </a:xfrm>
          </p:grpSpPr>
          <p:sp>
            <p:nvSpPr>
              <p:cNvPr id="11490" name="Google Shape;11490;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20"/>
            <p:cNvGrpSpPr/>
            <p:nvPr/>
          </p:nvGrpSpPr>
          <p:grpSpPr>
            <a:xfrm>
              <a:off x="157330" y="1622932"/>
              <a:ext cx="606149" cy="40103"/>
              <a:chOff x="157325" y="384725"/>
              <a:chExt cx="743650" cy="49200"/>
            </a:xfrm>
          </p:grpSpPr>
          <p:sp>
            <p:nvSpPr>
              <p:cNvPr id="11496" name="Google Shape;11496;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20"/>
            <p:cNvGrpSpPr/>
            <p:nvPr/>
          </p:nvGrpSpPr>
          <p:grpSpPr>
            <a:xfrm>
              <a:off x="157330" y="1990693"/>
              <a:ext cx="606149" cy="40103"/>
              <a:chOff x="157325" y="384725"/>
              <a:chExt cx="743650" cy="49200"/>
            </a:xfrm>
          </p:grpSpPr>
          <p:sp>
            <p:nvSpPr>
              <p:cNvPr id="11502" name="Google Shape;11502;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20"/>
            <p:cNvGrpSpPr/>
            <p:nvPr/>
          </p:nvGrpSpPr>
          <p:grpSpPr>
            <a:xfrm>
              <a:off x="157330" y="2174574"/>
              <a:ext cx="606149" cy="40103"/>
              <a:chOff x="157325" y="384725"/>
              <a:chExt cx="743650" cy="49200"/>
            </a:xfrm>
          </p:grpSpPr>
          <p:sp>
            <p:nvSpPr>
              <p:cNvPr id="11508" name="Google Shape;11508;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20"/>
            <p:cNvGrpSpPr/>
            <p:nvPr/>
          </p:nvGrpSpPr>
          <p:grpSpPr>
            <a:xfrm>
              <a:off x="157330" y="2358454"/>
              <a:ext cx="606149" cy="40103"/>
              <a:chOff x="157325" y="384725"/>
              <a:chExt cx="743650" cy="49200"/>
            </a:xfrm>
          </p:grpSpPr>
          <p:sp>
            <p:nvSpPr>
              <p:cNvPr id="11514" name="Google Shape;11514;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20"/>
            <p:cNvGrpSpPr/>
            <p:nvPr/>
          </p:nvGrpSpPr>
          <p:grpSpPr>
            <a:xfrm>
              <a:off x="157330" y="2542335"/>
              <a:ext cx="606149" cy="40103"/>
              <a:chOff x="157325" y="384725"/>
              <a:chExt cx="743650" cy="49200"/>
            </a:xfrm>
          </p:grpSpPr>
          <p:sp>
            <p:nvSpPr>
              <p:cNvPr id="11520" name="Google Shape;11520;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20"/>
            <p:cNvGrpSpPr/>
            <p:nvPr/>
          </p:nvGrpSpPr>
          <p:grpSpPr>
            <a:xfrm>
              <a:off x="157330" y="2726215"/>
              <a:ext cx="606149" cy="40103"/>
              <a:chOff x="157325" y="384725"/>
              <a:chExt cx="743650" cy="49200"/>
            </a:xfrm>
          </p:grpSpPr>
          <p:sp>
            <p:nvSpPr>
              <p:cNvPr id="11526" name="Google Shape;11526;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20"/>
            <p:cNvGrpSpPr/>
            <p:nvPr/>
          </p:nvGrpSpPr>
          <p:grpSpPr>
            <a:xfrm>
              <a:off x="157330" y="2910096"/>
              <a:ext cx="606149" cy="40103"/>
              <a:chOff x="157325" y="384725"/>
              <a:chExt cx="743650" cy="49200"/>
            </a:xfrm>
          </p:grpSpPr>
          <p:sp>
            <p:nvSpPr>
              <p:cNvPr id="11532" name="Google Shape;11532;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20"/>
            <p:cNvGrpSpPr/>
            <p:nvPr/>
          </p:nvGrpSpPr>
          <p:grpSpPr>
            <a:xfrm>
              <a:off x="157330" y="3093976"/>
              <a:ext cx="606149" cy="40103"/>
              <a:chOff x="157325" y="384725"/>
              <a:chExt cx="743650" cy="49200"/>
            </a:xfrm>
          </p:grpSpPr>
          <p:sp>
            <p:nvSpPr>
              <p:cNvPr id="11538" name="Google Shape;11538;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20"/>
            <p:cNvGrpSpPr/>
            <p:nvPr/>
          </p:nvGrpSpPr>
          <p:grpSpPr>
            <a:xfrm>
              <a:off x="157330" y="3277857"/>
              <a:ext cx="606149" cy="40103"/>
              <a:chOff x="157325" y="384725"/>
              <a:chExt cx="743650" cy="49200"/>
            </a:xfrm>
          </p:grpSpPr>
          <p:sp>
            <p:nvSpPr>
              <p:cNvPr id="11544" name="Google Shape;11544;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20"/>
            <p:cNvGrpSpPr/>
            <p:nvPr/>
          </p:nvGrpSpPr>
          <p:grpSpPr>
            <a:xfrm>
              <a:off x="157330" y="3461737"/>
              <a:ext cx="606149" cy="40103"/>
              <a:chOff x="157325" y="384725"/>
              <a:chExt cx="743650" cy="49200"/>
            </a:xfrm>
          </p:grpSpPr>
          <p:sp>
            <p:nvSpPr>
              <p:cNvPr id="11550" name="Google Shape;11550;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20"/>
            <p:cNvGrpSpPr/>
            <p:nvPr/>
          </p:nvGrpSpPr>
          <p:grpSpPr>
            <a:xfrm>
              <a:off x="157330" y="3645618"/>
              <a:ext cx="606149" cy="40103"/>
              <a:chOff x="157325" y="384725"/>
              <a:chExt cx="743650" cy="49200"/>
            </a:xfrm>
          </p:grpSpPr>
          <p:sp>
            <p:nvSpPr>
              <p:cNvPr id="11556" name="Google Shape;11556;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20"/>
            <p:cNvGrpSpPr/>
            <p:nvPr/>
          </p:nvGrpSpPr>
          <p:grpSpPr>
            <a:xfrm>
              <a:off x="157330" y="4013379"/>
              <a:ext cx="606149" cy="40103"/>
              <a:chOff x="157325" y="384725"/>
              <a:chExt cx="743650" cy="49200"/>
            </a:xfrm>
          </p:grpSpPr>
          <p:sp>
            <p:nvSpPr>
              <p:cNvPr id="11562" name="Google Shape;11562;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20"/>
            <p:cNvGrpSpPr/>
            <p:nvPr/>
          </p:nvGrpSpPr>
          <p:grpSpPr>
            <a:xfrm>
              <a:off x="157330" y="3829499"/>
              <a:ext cx="606149" cy="40103"/>
              <a:chOff x="157325" y="384725"/>
              <a:chExt cx="743650" cy="49200"/>
            </a:xfrm>
          </p:grpSpPr>
          <p:sp>
            <p:nvSpPr>
              <p:cNvPr id="11568" name="Google Shape;11568;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20"/>
            <p:cNvGrpSpPr/>
            <p:nvPr/>
          </p:nvGrpSpPr>
          <p:grpSpPr>
            <a:xfrm>
              <a:off x="157330" y="4197260"/>
              <a:ext cx="606149" cy="40103"/>
              <a:chOff x="157325" y="384725"/>
              <a:chExt cx="743650" cy="49200"/>
            </a:xfrm>
          </p:grpSpPr>
          <p:sp>
            <p:nvSpPr>
              <p:cNvPr id="11574" name="Google Shape;11574;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20"/>
            <p:cNvGrpSpPr/>
            <p:nvPr/>
          </p:nvGrpSpPr>
          <p:grpSpPr>
            <a:xfrm>
              <a:off x="157330" y="4381140"/>
              <a:ext cx="606149" cy="40103"/>
              <a:chOff x="157325" y="384725"/>
              <a:chExt cx="743650" cy="49200"/>
            </a:xfrm>
          </p:grpSpPr>
          <p:sp>
            <p:nvSpPr>
              <p:cNvPr id="11580" name="Google Shape;11580;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5" name="Google Shape;11585;p20"/>
          <p:cNvGrpSpPr/>
          <p:nvPr/>
        </p:nvGrpSpPr>
        <p:grpSpPr>
          <a:xfrm rot="10800000">
            <a:off x="12791" y="11"/>
            <a:ext cx="435094" cy="3064543"/>
            <a:chOff x="157330" y="151887"/>
            <a:chExt cx="606149" cy="4269356"/>
          </a:xfrm>
        </p:grpSpPr>
        <p:grpSp>
          <p:nvGrpSpPr>
            <p:cNvPr id="11586" name="Google Shape;11586;p20"/>
            <p:cNvGrpSpPr/>
            <p:nvPr/>
          </p:nvGrpSpPr>
          <p:grpSpPr>
            <a:xfrm>
              <a:off x="157330" y="151887"/>
              <a:ext cx="606149" cy="40103"/>
              <a:chOff x="157325" y="384725"/>
              <a:chExt cx="743650" cy="49200"/>
            </a:xfrm>
          </p:grpSpPr>
          <p:sp>
            <p:nvSpPr>
              <p:cNvPr id="11587" name="Google Shape;11587;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20"/>
            <p:cNvGrpSpPr/>
            <p:nvPr/>
          </p:nvGrpSpPr>
          <p:grpSpPr>
            <a:xfrm>
              <a:off x="157330" y="335768"/>
              <a:ext cx="606149" cy="40103"/>
              <a:chOff x="157325" y="384725"/>
              <a:chExt cx="743650" cy="49200"/>
            </a:xfrm>
          </p:grpSpPr>
          <p:sp>
            <p:nvSpPr>
              <p:cNvPr id="11593" name="Google Shape;11593;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20"/>
            <p:cNvGrpSpPr/>
            <p:nvPr/>
          </p:nvGrpSpPr>
          <p:grpSpPr>
            <a:xfrm>
              <a:off x="157330" y="519649"/>
              <a:ext cx="606149" cy="40103"/>
              <a:chOff x="157325" y="384725"/>
              <a:chExt cx="743650" cy="49200"/>
            </a:xfrm>
          </p:grpSpPr>
          <p:sp>
            <p:nvSpPr>
              <p:cNvPr id="11599" name="Google Shape;11599;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20"/>
            <p:cNvGrpSpPr/>
            <p:nvPr/>
          </p:nvGrpSpPr>
          <p:grpSpPr>
            <a:xfrm>
              <a:off x="157330" y="703529"/>
              <a:ext cx="606149" cy="40103"/>
              <a:chOff x="157325" y="384725"/>
              <a:chExt cx="743650" cy="49200"/>
            </a:xfrm>
          </p:grpSpPr>
          <p:sp>
            <p:nvSpPr>
              <p:cNvPr id="11605" name="Google Shape;11605;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20"/>
            <p:cNvGrpSpPr/>
            <p:nvPr/>
          </p:nvGrpSpPr>
          <p:grpSpPr>
            <a:xfrm>
              <a:off x="157330" y="887410"/>
              <a:ext cx="606149" cy="40103"/>
              <a:chOff x="157325" y="384725"/>
              <a:chExt cx="743650" cy="49200"/>
            </a:xfrm>
          </p:grpSpPr>
          <p:sp>
            <p:nvSpPr>
              <p:cNvPr id="11611" name="Google Shape;11611;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20"/>
            <p:cNvGrpSpPr/>
            <p:nvPr/>
          </p:nvGrpSpPr>
          <p:grpSpPr>
            <a:xfrm>
              <a:off x="157330" y="1071290"/>
              <a:ext cx="606149" cy="40103"/>
              <a:chOff x="157325" y="384725"/>
              <a:chExt cx="743650" cy="49200"/>
            </a:xfrm>
          </p:grpSpPr>
          <p:sp>
            <p:nvSpPr>
              <p:cNvPr id="11617" name="Google Shape;11617;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2" name="Google Shape;11622;p20"/>
            <p:cNvGrpSpPr/>
            <p:nvPr/>
          </p:nvGrpSpPr>
          <p:grpSpPr>
            <a:xfrm>
              <a:off x="157330" y="1255171"/>
              <a:ext cx="606149" cy="40103"/>
              <a:chOff x="157325" y="384725"/>
              <a:chExt cx="743650" cy="49200"/>
            </a:xfrm>
          </p:grpSpPr>
          <p:sp>
            <p:nvSpPr>
              <p:cNvPr id="11623" name="Google Shape;11623;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20"/>
            <p:cNvGrpSpPr/>
            <p:nvPr/>
          </p:nvGrpSpPr>
          <p:grpSpPr>
            <a:xfrm>
              <a:off x="157330" y="1439051"/>
              <a:ext cx="606149" cy="40103"/>
              <a:chOff x="157325" y="384725"/>
              <a:chExt cx="743650" cy="49200"/>
            </a:xfrm>
          </p:grpSpPr>
          <p:sp>
            <p:nvSpPr>
              <p:cNvPr id="11629" name="Google Shape;11629;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20"/>
            <p:cNvGrpSpPr/>
            <p:nvPr/>
          </p:nvGrpSpPr>
          <p:grpSpPr>
            <a:xfrm>
              <a:off x="157330" y="1806812"/>
              <a:ext cx="606149" cy="40103"/>
              <a:chOff x="157325" y="384725"/>
              <a:chExt cx="743650" cy="49200"/>
            </a:xfrm>
          </p:grpSpPr>
          <p:sp>
            <p:nvSpPr>
              <p:cNvPr id="11635" name="Google Shape;11635;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20"/>
            <p:cNvGrpSpPr/>
            <p:nvPr/>
          </p:nvGrpSpPr>
          <p:grpSpPr>
            <a:xfrm>
              <a:off x="157330" y="1622932"/>
              <a:ext cx="606149" cy="40103"/>
              <a:chOff x="157325" y="384725"/>
              <a:chExt cx="743650" cy="49200"/>
            </a:xfrm>
          </p:grpSpPr>
          <p:sp>
            <p:nvSpPr>
              <p:cNvPr id="11641" name="Google Shape;11641;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20"/>
            <p:cNvGrpSpPr/>
            <p:nvPr/>
          </p:nvGrpSpPr>
          <p:grpSpPr>
            <a:xfrm>
              <a:off x="157330" y="1990693"/>
              <a:ext cx="606149" cy="40103"/>
              <a:chOff x="157325" y="384725"/>
              <a:chExt cx="743650" cy="49200"/>
            </a:xfrm>
          </p:grpSpPr>
          <p:sp>
            <p:nvSpPr>
              <p:cNvPr id="11647" name="Google Shape;11647;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20"/>
            <p:cNvGrpSpPr/>
            <p:nvPr/>
          </p:nvGrpSpPr>
          <p:grpSpPr>
            <a:xfrm>
              <a:off x="157330" y="2174574"/>
              <a:ext cx="606149" cy="40103"/>
              <a:chOff x="157325" y="384725"/>
              <a:chExt cx="743650" cy="49200"/>
            </a:xfrm>
          </p:grpSpPr>
          <p:sp>
            <p:nvSpPr>
              <p:cNvPr id="11653" name="Google Shape;11653;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20"/>
            <p:cNvGrpSpPr/>
            <p:nvPr/>
          </p:nvGrpSpPr>
          <p:grpSpPr>
            <a:xfrm>
              <a:off x="157330" y="2358454"/>
              <a:ext cx="606149" cy="40103"/>
              <a:chOff x="157325" y="384725"/>
              <a:chExt cx="743650" cy="49200"/>
            </a:xfrm>
          </p:grpSpPr>
          <p:sp>
            <p:nvSpPr>
              <p:cNvPr id="11659" name="Google Shape;11659;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20"/>
            <p:cNvGrpSpPr/>
            <p:nvPr/>
          </p:nvGrpSpPr>
          <p:grpSpPr>
            <a:xfrm>
              <a:off x="157330" y="2542335"/>
              <a:ext cx="606149" cy="40103"/>
              <a:chOff x="157325" y="384725"/>
              <a:chExt cx="743650" cy="49200"/>
            </a:xfrm>
          </p:grpSpPr>
          <p:sp>
            <p:nvSpPr>
              <p:cNvPr id="11665" name="Google Shape;11665;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20"/>
            <p:cNvGrpSpPr/>
            <p:nvPr/>
          </p:nvGrpSpPr>
          <p:grpSpPr>
            <a:xfrm>
              <a:off x="157330" y="2726215"/>
              <a:ext cx="606149" cy="40103"/>
              <a:chOff x="157325" y="384725"/>
              <a:chExt cx="743650" cy="49200"/>
            </a:xfrm>
          </p:grpSpPr>
          <p:sp>
            <p:nvSpPr>
              <p:cNvPr id="11671" name="Google Shape;11671;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20"/>
            <p:cNvGrpSpPr/>
            <p:nvPr/>
          </p:nvGrpSpPr>
          <p:grpSpPr>
            <a:xfrm>
              <a:off x="157330" y="2910096"/>
              <a:ext cx="606149" cy="40103"/>
              <a:chOff x="157325" y="384725"/>
              <a:chExt cx="743650" cy="49200"/>
            </a:xfrm>
          </p:grpSpPr>
          <p:sp>
            <p:nvSpPr>
              <p:cNvPr id="11677" name="Google Shape;11677;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20"/>
            <p:cNvGrpSpPr/>
            <p:nvPr/>
          </p:nvGrpSpPr>
          <p:grpSpPr>
            <a:xfrm>
              <a:off x="157330" y="3093976"/>
              <a:ext cx="606149" cy="40103"/>
              <a:chOff x="157325" y="384725"/>
              <a:chExt cx="743650" cy="49200"/>
            </a:xfrm>
          </p:grpSpPr>
          <p:sp>
            <p:nvSpPr>
              <p:cNvPr id="11683" name="Google Shape;11683;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20"/>
            <p:cNvGrpSpPr/>
            <p:nvPr/>
          </p:nvGrpSpPr>
          <p:grpSpPr>
            <a:xfrm>
              <a:off x="157330" y="3277857"/>
              <a:ext cx="606149" cy="40103"/>
              <a:chOff x="157325" y="384725"/>
              <a:chExt cx="743650" cy="49200"/>
            </a:xfrm>
          </p:grpSpPr>
          <p:sp>
            <p:nvSpPr>
              <p:cNvPr id="11689" name="Google Shape;11689;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20"/>
            <p:cNvGrpSpPr/>
            <p:nvPr/>
          </p:nvGrpSpPr>
          <p:grpSpPr>
            <a:xfrm>
              <a:off x="157330" y="3461737"/>
              <a:ext cx="606149" cy="40103"/>
              <a:chOff x="157325" y="384725"/>
              <a:chExt cx="743650" cy="49200"/>
            </a:xfrm>
          </p:grpSpPr>
          <p:sp>
            <p:nvSpPr>
              <p:cNvPr id="11695" name="Google Shape;11695;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20"/>
            <p:cNvGrpSpPr/>
            <p:nvPr/>
          </p:nvGrpSpPr>
          <p:grpSpPr>
            <a:xfrm>
              <a:off x="157330" y="3645618"/>
              <a:ext cx="606149" cy="40103"/>
              <a:chOff x="157325" y="384725"/>
              <a:chExt cx="743650" cy="49200"/>
            </a:xfrm>
          </p:grpSpPr>
          <p:sp>
            <p:nvSpPr>
              <p:cNvPr id="11701" name="Google Shape;11701;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20"/>
            <p:cNvGrpSpPr/>
            <p:nvPr/>
          </p:nvGrpSpPr>
          <p:grpSpPr>
            <a:xfrm>
              <a:off x="157330" y="4013379"/>
              <a:ext cx="606149" cy="40103"/>
              <a:chOff x="157325" y="384725"/>
              <a:chExt cx="743650" cy="49200"/>
            </a:xfrm>
          </p:grpSpPr>
          <p:sp>
            <p:nvSpPr>
              <p:cNvPr id="11707" name="Google Shape;11707;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20"/>
            <p:cNvGrpSpPr/>
            <p:nvPr/>
          </p:nvGrpSpPr>
          <p:grpSpPr>
            <a:xfrm>
              <a:off x="157330" y="3829499"/>
              <a:ext cx="606149" cy="40103"/>
              <a:chOff x="157325" y="384725"/>
              <a:chExt cx="743650" cy="49200"/>
            </a:xfrm>
          </p:grpSpPr>
          <p:sp>
            <p:nvSpPr>
              <p:cNvPr id="11713" name="Google Shape;11713;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20"/>
            <p:cNvGrpSpPr/>
            <p:nvPr/>
          </p:nvGrpSpPr>
          <p:grpSpPr>
            <a:xfrm>
              <a:off x="157330" y="4197260"/>
              <a:ext cx="606149" cy="40103"/>
              <a:chOff x="157325" y="384725"/>
              <a:chExt cx="743650" cy="49200"/>
            </a:xfrm>
          </p:grpSpPr>
          <p:sp>
            <p:nvSpPr>
              <p:cNvPr id="11719" name="Google Shape;11719;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20"/>
            <p:cNvGrpSpPr/>
            <p:nvPr/>
          </p:nvGrpSpPr>
          <p:grpSpPr>
            <a:xfrm>
              <a:off x="157330" y="4381140"/>
              <a:ext cx="606149" cy="40103"/>
              <a:chOff x="157325" y="384725"/>
              <a:chExt cx="743650" cy="49200"/>
            </a:xfrm>
          </p:grpSpPr>
          <p:sp>
            <p:nvSpPr>
              <p:cNvPr id="11725" name="Google Shape;11725;p20"/>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20"/>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20"/>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20"/>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20"/>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5">
  <p:cSld name="CUSTOM_4_4_1">
    <p:spTree>
      <p:nvGrpSpPr>
        <p:cNvPr id="1" name="Shape 12755"/>
        <p:cNvGrpSpPr/>
        <p:nvPr/>
      </p:nvGrpSpPr>
      <p:grpSpPr>
        <a:xfrm>
          <a:off x="0" y="0"/>
          <a:ext cx="0" cy="0"/>
          <a:chOff x="0" y="0"/>
          <a:chExt cx="0" cy="0"/>
        </a:xfrm>
      </p:grpSpPr>
      <p:sp>
        <p:nvSpPr>
          <p:cNvPr id="12756" name="Google Shape;12756;p23"/>
          <p:cNvSpPr txBox="1">
            <a:spLocks noGrp="1"/>
          </p:cNvSpPr>
          <p:nvPr>
            <p:ph type="body" idx="1"/>
          </p:nvPr>
        </p:nvSpPr>
        <p:spPr>
          <a:xfrm>
            <a:off x="713225" y="2078088"/>
            <a:ext cx="3857700" cy="2101800"/>
          </a:xfrm>
          <a:prstGeom prst="rect">
            <a:avLst/>
          </a:prstGeom>
          <a:noFill/>
          <a:ln>
            <a:noFill/>
          </a:ln>
        </p:spPr>
        <p:txBody>
          <a:bodyPr spcFirstLastPara="1" wrap="square" lIns="91425" tIns="91425" rIns="91425" bIns="91425" anchor="t" anchorCtr="0">
            <a:noAutofit/>
          </a:bodyPr>
          <a:lstStyle>
            <a:lvl1pPr marL="457200" lvl="0" indent="-323850" rtl="0">
              <a:spcBef>
                <a:spcPts val="0"/>
              </a:spcBef>
              <a:spcAft>
                <a:spcPts val="0"/>
              </a:spcAft>
              <a:buClr>
                <a:srgbClr val="D1B4E5"/>
              </a:buClr>
              <a:buSzPts val="1500"/>
              <a:buFont typeface="Barlow"/>
              <a:buAutoNum type="arabicPeriod"/>
              <a:defRPr/>
            </a:lvl1pPr>
            <a:lvl2pPr marL="914400" lvl="1" indent="-317500" rtl="0">
              <a:spcBef>
                <a:spcPts val="0"/>
              </a:spcBef>
              <a:spcAft>
                <a:spcPts val="0"/>
              </a:spcAft>
              <a:buClr>
                <a:srgbClr val="000000"/>
              </a:buClr>
              <a:buSzPts val="1400"/>
              <a:buFont typeface="Arimo"/>
              <a:buAutoNum type="alphaLcPeriod"/>
              <a:defRPr/>
            </a:lvl2pPr>
            <a:lvl3pPr marL="1371600" lvl="2" indent="-317500" rtl="0">
              <a:spcBef>
                <a:spcPts val="0"/>
              </a:spcBef>
              <a:spcAft>
                <a:spcPts val="0"/>
              </a:spcAft>
              <a:buClr>
                <a:srgbClr val="000000"/>
              </a:buClr>
              <a:buSzPts val="1400"/>
              <a:buFont typeface="Arimo"/>
              <a:buAutoNum type="romanLcPeriod"/>
              <a:defRPr/>
            </a:lvl3pPr>
            <a:lvl4pPr marL="1828800" lvl="3" indent="-317500" rtl="0">
              <a:spcBef>
                <a:spcPts val="0"/>
              </a:spcBef>
              <a:spcAft>
                <a:spcPts val="0"/>
              </a:spcAft>
              <a:buClr>
                <a:srgbClr val="000000"/>
              </a:buClr>
              <a:buSzPts val="1400"/>
              <a:buFont typeface="Arimo"/>
              <a:buAutoNum type="arabicPeriod"/>
              <a:defRPr/>
            </a:lvl4pPr>
            <a:lvl5pPr marL="2286000" lvl="4" indent="-317500" rtl="0">
              <a:spcBef>
                <a:spcPts val="0"/>
              </a:spcBef>
              <a:spcAft>
                <a:spcPts val="0"/>
              </a:spcAft>
              <a:buClr>
                <a:srgbClr val="000000"/>
              </a:buClr>
              <a:buSzPts val="1400"/>
              <a:buFont typeface="Arimo"/>
              <a:buAutoNum type="alphaLcPeriod"/>
              <a:defRPr/>
            </a:lvl5pPr>
            <a:lvl6pPr marL="2743200" lvl="5" indent="-317500" rtl="0">
              <a:spcBef>
                <a:spcPts val="0"/>
              </a:spcBef>
              <a:spcAft>
                <a:spcPts val="0"/>
              </a:spcAft>
              <a:buClr>
                <a:srgbClr val="000000"/>
              </a:buClr>
              <a:buSzPts val="1400"/>
              <a:buFont typeface="Arimo"/>
              <a:buAutoNum type="romanLcPeriod"/>
              <a:defRPr/>
            </a:lvl6pPr>
            <a:lvl7pPr marL="3200400" lvl="6" indent="-317500" rtl="0">
              <a:spcBef>
                <a:spcPts val="0"/>
              </a:spcBef>
              <a:spcAft>
                <a:spcPts val="0"/>
              </a:spcAft>
              <a:buClr>
                <a:srgbClr val="000000"/>
              </a:buClr>
              <a:buSzPts val="1400"/>
              <a:buFont typeface="Arimo"/>
              <a:buAutoNum type="arabicPeriod"/>
              <a:defRPr/>
            </a:lvl7pPr>
            <a:lvl8pPr marL="3657600" lvl="7" indent="-317500" rtl="0">
              <a:spcBef>
                <a:spcPts val="0"/>
              </a:spcBef>
              <a:spcAft>
                <a:spcPts val="0"/>
              </a:spcAft>
              <a:buClr>
                <a:srgbClr val="000000"/>
              </a:buClr>
              <a:buSzPts val="1400"/>
              <a:buFont typeface="Arimo"/>
              <a:buAutoNum type="alphaLcPeriod"/>
              <a:defRPr/>
            </a:lvl8pPr>
            <a:lvl9pPr marL="4114800" lvl="8" indent="-317500" rtl="0">
              <a:spcBef>
                <a:spcPts val="0"/>
              </a:spcBef>
              <a:spcAft>
                <a:spcPts val="0"/>
              </a:spcAft>
              <a:buClr>
                <a:srgbClr val="000000"/>
              </a:buClr>
              <a:buSzPts val="1400"/>
              <a:buFont typeface="Arimo"/>
              <a:buAutoNum type="romanLcPeriod"/>
              <a:defRPr/>
            </a:lvl9pPr>
          </a:lstStyle>
          <a:p>
            <a:endParaRPr/>
          </a:p>
        </p:txBody>
      </p:sp>
      <p:grpSp>
        <p:nvGrpSpPr>
          <p:cNvPr id="12757" name="Google Shape;12757;p23"/>
          <p:cNvGrpSpPr/>
          <p:nvPr/>
        </p:nvGrpSpPr>
        <p:grpSpPr>
          <a:xfrm rot="5400000">
            <a:off x="5559653" y="2668048"/>
            <a:ext cx="6234568" cy="934144"/>
            <a:chOff x="3" y="-2"/>
            <a:chExt cx="6234568" cy="934144"/>
          </a:xfrm>
        </p:grpSpPr>
        <p:grpSp>
          <p:nvGrpSpPr>
            <p:cNvPr id="12758" name="Google Shape;12758;p23"/>
            <p:cNvGrpSpPr/>
            <p:nvPr/>
          </p:nvGrpSpPr>
          <p:grpSpPr>
            <a:xfrm rot="10800000">
              <a:off x="3" y="-2"/>
              <a:ext cx="6234568" cy="435094"/>
              <a:chOff x="-130297" y="4708398"/>
              <a:chExt cx="6234568" cy="435094"/>
            </a:xfrm>
          </p:grpSpPr>
          <p:grpSp>
            <p:nvGrpSpPr>
              <p:cNvPr id="12759" name="Google Shape;12759;p23"/>
              <p:cNvGrpSpPr/>
              <p:nvPr/>
            </p:nvGrpSpPr>
            <p:grpSpPr>
              <a:xfrm rot="5400000">
                <a:off x="1184428" y="3393674"/>
                <a:ext cx="435094" cy="3064543"/>
                <a:chOff x="157330" y="151887"/>
                <a:chExt cx="606149" cy="4269356"/>
              </a:xfrm>
            </p:grpSpPr>
            <p:grpSp>
              <p:nvGrpSpPr>
                <p:cNvPr id="12760" name="Google Shape;12760;p23"/>
                <p:cNvGrpSpPr/>
                <p:nvPr/>
              </p:nvGrpSpPr>
              <p:grpSpPr>
                <a:xfrm>
                  <a:off x="157330" y="151887"/>
                  <a:ext cx="606149" cy="40103"/>
                  <a:chOff x="157325" y="384725"/>
                  <a:chExt cx="743650" cy="49200"/>
                </a:xfrm>
              </p:grpSpPr>
              <p:sp>
                <p:nvSpPr>
                  <p:cNvPr id="12761" name="Google Shape;1276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23"/>
                <p:cNvGrpSpPr/>
                <p:nvPr/>
              </p:nvGrpSpPr>
              <p:grpSpPr>
                <a:xfrm>
                  <a:off x="157330" y="335768"/>
                  <a:ext cx="606149" cy="40103"/>
                  <a:chOff x="157325" y="384725"/>
                  <a:chExt cx="743650" cy="49200"/>
                </a:xfrm>
              </p:grpSpPr>
              <p:sp>
                <p:nvSpPr>
                  <p:cNvPr id="12767" name="Google Shape;1276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23"/>
                <p:cNvGrpSpPr/>
                <p:nvPr/>
              </p:nvGrpSpPr>
              <p:grpSpPr>
                <a:xfrm>
                  <a:off x="157330" y="519649"/>
                  <a:ext cx="606149" cy="40103"/>
                  <a:chOff x="157325" y="384725"/>
                  <a:chExt cx="743650" cy="49200"/>
                </a:xfrm>
              </p:grpSpPr>
              <p:sp>
                <p:nvSpPr>
                  <p:cNvPr id="12773" name="Google Shape;1277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23"/>
                <p:cNvGrpSpPr/>
                <p:nvPr/>
              </p:nvGrpSpPr>
              <p:grpSpPr>
                <a:xfrm>
                  <a:off x="157330" y="703529"/>
                  <a:ext cx="606149" cy="40103"/>
                  <a:chOff x="157325" y="384725"/>
                  <a:chExt cx="743650" cy="49200"/>
                </a:xfrm>
              </p:grpSpPr>
              <p:sp>
                <p:nvSpPr>
                  <p:cNvPr id="12779" name="Google Shape;1277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23"/>
                <p:cNvGrpSpPr/>
                <p:nvPr/>
              </p:nvGrpSpPr>
              <p:grpSpPr>
                <a:xfrm>
                  <a:off x="157330" y="887410"/>
                  <a:ext cx="606149" cy="40103"/>
                  <a:chOff x="157325" y="384725"/>
                  <a:chExt cx="743650" cy="49200"/>
                </a:xfrm>
              </p:grpSpPr>
              <p:sp>
                <p:nvSpPr>
                  <p:cNvPr id="12785" name="Google Shape;1278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23"/>
                <p:cNvGrpSpPr/>
                <p:nvPr/>
              </p:nvGrpSpPr>
              <p:grpSpPr>
                <a:xfrm>
                  <a:off x="157330" y="1071290"/>
                  <a:ext cx="606149" cy="40103"/>
                  <a:chOff x="157325" y="384725"/>
                  <a:chExt cx="743650" cy="49200"/>
                </a:xfrm>
              </p:grpSpPr>
              <p:sp>
                <p:nvSpPr>
                  <p:cNvPr id="12791" name="Google Shape;1279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23"/>
                <p:cNvGrpSpPr/>
                <p:nvPr/>
              </p:nvGrpSpPr>
              <p:grpSpPr>
                <a:xfrm>
                  <a:off x="157330" y="1255171"/>
                  <a:ext cx="606149" cy="40103"/>
                  <a:chOff x="157325" y="384725"/>
                  <a:chExt cx="743650" cy="49200"/>
                </a:xfrm>
              </p:grpSpPr>
              <p:sp>
                <p:nvSpPr>
                  <p:cNvPr id="12797" name="Google Shape;1279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23"/>
                <p:cNvGrpSpPr/>
                <p:nvPr/>
              </p:nvGrpSpPr>
              <p:grpSpPr>
                <a:xfrm>
                  <a:off x="157330" y="1439051"/>
                  <a:ext cx="606149" cy="40103"/>
                  <a:chOff x="157325" y="384725"/>
                  <a:chExt cx="743650" cy="49200"/>
                </a:xfrm>
              </p:grpSpPr>
              <p:sp>
                <p:nvSpPr>
                  <p:cNvPr id="12803" name="Google Shape;1280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23"/>
                <p:cNvGrpSpPr/>
                <p:nvPr/>
              </p:nvGrpSpPr>
              <p:grpSpPr>
                <a:xfrm>
                  <a:off x="157330" y="1806812"/>
                  <a:ext cx="606149" cy="40103"/>
                  <a:chOff x="157325" y="384725"/>
                  <a:chExt cx="743650" cy="49200"/>
                </a:xfrm>
              </p:grpSpPr>
              <p:sp>
                <p:nvSpPr>
                  <p:cNvPr id="12809" name="Google Shape;1280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23"/>
                <p:cNvGrpSpPr/>
                <p:nvPr/>
              </p:nvGrpSpPr>
              <p:grpSpPr>
                <a:xfrm>
                  <a:off x="157330" y="1622932"/>
                  <a:ext cx="606149" cy="40103"/>
                  <a:chOff x="157325" y="384725"/>
                  <a:chExt cx="743650" cy="49200"/>
                </a:xfrm>
              </p:grpSpPr>
              <p:sp>
                <p:nvSpPr>
                  <p:cNvPr id="12815" name="Google Shape;1281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23"/>
                <p:cNvGrpSpPr/>
                <p:nvPr/>
              </p:nvGrpSpPr>
              <p:grpSpPr>
                <a:xfrm>
                  <a:off x="157330" y="1990693"/>
                  <a:ext cx="606149" cy="40103"/>
                  <a:chOff x="157325" y="384725"/>
                  <a:chExt cx="743650" cy="49200"/>
                </a:xfrm>
              </p:grpSpPr>
              <p:sp>
                <p:nvSpPr>
                  <p:cNvPr id="12821" name="Google Shape;1282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23"/>
                <p:cNvGrpSpPr/>
                <p:nvPr/>
              </p:nvGrpSpPr>
              <p:grpSpPr>
                <a:xfrm>
                  <a:off x="157330" y="2174574"/>
                  <a:ext cx="606149" cy="40103"/>
                  <a:chOff x="157325" y="384725"/>
                  <a:chExt cx="743650" cy="49200"/>
                </a:xfrm>
              </p:grpSpPr>
              <p:sp>
                <p:nvSpPr>
                  <p:cNvPr id="12827" name="Google Shape;1282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23"/>
                <p:cNvGrpSpPr/>
                <p:nvPr/>
              </p:nvGrpSpPr>
              <p:grpSpPr>
                <a:xfrm>
                  <a:off x="157330" y="2358454"/>
                  <a:ext cx="606149" cy="40103"/>
                  <a:chOff x="157325" y="384725"/>
                  <a:chExt cx="743650" cy="49200"/>
                </a:xfrm>
              </p:grpSpPr>
              <p:sp>
                <p:nvSpPr>
                  <p:cNvPr id="12833" name="Google Shape;1283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23"/>
                <p:cNvGrpSpPr/>
                <p:nvPr/>
              </p:nvGrpSpPr>
              <p:grpSpPr>
                <a:xfrm>
                  <a:off x="157330" y="2542335"/>
                  <a:ext cx="606149" cy="40103"/>
                  <a:chOff x="157325" y="384725"/>
                  <a:chExt cx="743650" cy="49200"/>
                </a:xfrm>
              </p:grpSpPr>
              <p:sp>
                <p:nvSpPr>
                  <p:cNvPr id="12839" name="Google Shape;1283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23"/>
                <p:cNvGrpSpPr/>
                <p:nvPr/>
              </p:nvGrpSpPr>
              <p:grpSpPr>
                <a:xfrm>
                  <a:off x="157330" y="2726215"/>
                  <a:ext cx="606149" cy="40103"/>
                  <a:chOff x="157325" y="384725"/>
                  <a:chExt cx="743650" cy="49200"/>
                </a:xfrm>
              </p:grpSpPr>
              <p:sp>
                <p:nvSpPr>
                  <p:cNvPr id="12845" name="Google Shape;1284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23"/>
                <p:cNvGrpSpPr/>
                <p:nvPr/>
              </p:nvGrpSpPr>
              <p:grpSpPr>
                <a:xfrm>
                  <a:off x="157330" y="2910096"/>
                  <a:ext cx="606149" cy="40103"/>
                  <a:chOff x="157325" y="384725"/>
                  <a:chExt cx="743650" cy="49200"/>
                </a:xfrm>
              </p:grpSpPr>
              <p:sp>
                <p:nvSpPr>
                  <p:cNvPr id="12851" name="Google Shape;1285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23"/>
                <p:cNvGrpSpPr/>
                <p:nvPr/>
              </p:nvGrpSpPr>
              <p:grpSpPr>
                <a:xfrm>
                  <a:off x="157330" y="3093976"/>
                  <a:ext cx="606149" cy="40103"/>
                  <a:chOff x="157325" y="384725"/>
                  <a:chExt cx="743650" cy="49200"/>
                </a:xfrm>
              </p:grpSpPr>
              <p:sp>
                <p:nvSpPr>
                  <p:cNvPr id="12857" name="Google Shape;1285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23"/>
                <p:cNvGrpSpPr/>
                <p:nvPr/>
              </p:nvGrpSpPr>
              <p:grpSpPr>
                <a:xfrm>
                  <a:off x="157330" y="3277857"/>
                  <a:ext cx="606149" cy="40103"/>
                  <a:chOff x="157325" y="384725"/>
                  <a:chExt cx="743650" cy="49200"/>
                </a:xfrm>
              </p:grpSpPr>
              <p:sp>
                <p:nvSpPr>
                  <p:cNvPr id="12863" name="Google Shape;1286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23"/>
                <p:cNvGrpSpPr/>
                <p:nvPr/>
              </p:nvGrpSpPr>
              <p:grpSpPr>
                <a:xfrm>
                  <a:off x="157330" y="3461737"/>
                  <a:ext cx="606149" cy="40103"/>
                  <a:chOff x="157325" y="384725"/>
                  <a:chExt cx="743650" cy="49200"/>
                </a:xfrm>
              </p:grpSpPr>
              <p:sp>
                <p:nvSpPr>
                  <p:cNvPr id="12869" name="Google Shape;1286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23"/>
                <p:cNvGrpSpPr/>
                <p:nvPr/>
              </p:nvGrpSpPr>
              <p:grpSpPr>
                <a:xfrm>
                  <a:off x="157330" y="3645618"/>
                  <a:ext cx="606149" cy="40103"/>
                  <a:chOff x="157325" y="384725"/>
                  <a:chExt cx="743650" cy="49200"/>
                </a:xfrm>
              </p:grpSpPr>
              <p:sp>
                <p:nvSpPr>
                  <p:cNvPr id="12875" name="Google Shape;1287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23"/>
                <p:cNvGrpSpPr/>
                <p:nvPr/>
              </p:nvGrpSpPr>
              <p:grpSpPr>
                <a:xfrm>
                  <a:off x="157330" y="4013379"/>
                  <a:ext cx="606149" cy="40103"/>
                  <a:chOff x="157325" y="384725"/>
                  <a:chExt cx="743650" cy="49200"/>
                </a:xfrm>
              </p:grpSpPr>
              <p:sp>
                <p:nvSpPr>
                  <p:cNvPr id="12881" name="Google Shape;1288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23"/>
                <p:cNvGrpSpPr/>
                <p:nvPr/>
              </p:nvGrpSpPr>
              <p:grpSpPr>
                <a:xfrm>
                  <a:off x="157330" y="3829499"/>
                  <a:ext cx="606149" cy="40103"/>
                  <a:chOff x="157325" y="384725"/>
                  <a:chExt cx="743650" cy="49200"/>
                </a:xfrm>
              </p:grpSpPr>
              <p:sp>
                <p:nvSpPr>
                  <p:cNvPr id="12887" name="Google Shape;1288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23"/>
                <p:cNvGrpSpPr/>
                <p:nvPr/>
              </p:nvGrpSpPr>
              <p:grpSpPr>
                <a:xfrm>
                  <a:off x="157330" y="4197260"/>
                  <a:ext cx="606149" cy="40103"/>
                  <a:chOff x="157325" y="384725"/>
                  <a:chExt cx="743650" cy="49200"/>
                </a:xfrm>
              </p:grpSpPr>
              <p:sp>
                <p:nvSpPr>
                  <p:cNvPr id="12893" name="Google Shape;1289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23"/>
                <p:cNvGrpSpPr/>
                <p:nvPr/>
              </p:nvGrpSpPr>
              <p:grpSpPr>
                <a:xfrm>
                  <a:off x="157330" y="4381140"/>
                  <a:ext cx="606149" cy="40103"/>
                  <a:chOff x="157325" y="384725"/>
                  <a:chExt cx="743650" cy="49200"/>
                </a:xfrm>
              </p:grpSpPr>
              <p:sp>
                <p:nvSpPr>
                  <p:cNvPr id="12899" name="Google Shape;1289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04" name="Google Shape;12904;p23"/>
              <p:cNvGrpSpPr/>
              <p:nvPr/>
            </p:nvGrpSpPr>
            <p:grpSpPr>
              <a:xfrm rot="5400000">
                <a:off x="4354453" y="3393674"/>
                <a:ext cx="435094" cy="3064543"/>
                <a:chOff x="157330" y="151887"/>
                <a:chExt cx="606149" cy="4269356"/>
              </a:xfrm>
            </p:grpSpPr>
            <p:grpSp>
              <p:nvGrpSpPr>
                <p:cNvPr id="12905" name="Google Shape;12905;p23"/>
                <p:cNvGrpSpPr/>
                <p:nvPr/>
              </p:nvGrpSpPr>
              <p:grpSpPr>
                <a:xfrm>
                  <a:off x="157330" y="151887"/>
                  <a:ext cx="606149" cy="40103"/>
                  <a:chOff x="157325" y="384725"/>
                  <a:chExt cx="743650" cy="49200"/>
                </a:xfrm>
              </p:grpSpPr>
              <p:sp>
                <p:nvSpPr>
                  <p:cNvPr id="12906" name="Google Shape;1290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23"/>
                <p:cNvGrpSpPr/>
                <p:nvPr/>
              </p:nvGrpSpPr>
              <p:grpSpPr>
                <a:xfrm>
                  <a:off x="157330" y="335768"/>
                  <a:ext cx="606149" cy="40103"/>
                  <a:chOff x="157325" y="384725"/>
                  <a:chExt cx="743650" cy="49200"/>
                </a:xfrm>
              </p:grpSpPr>
              <p:sp>
                <p:nvSpPr>
                  <p:cNvPr id="12912" name="Google Shape;1291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23"/>
                <p:cNvGrpSpPr/>
                <p:nvPr/>
              </p:nvGrpSpPr>
              <p:grpSpPr>
                <a:xfrm>
                  <a:off x="157330" y="519649"/>
                  <a:ext cx="606149" cy="40103"/>
                  <a:chOff x="157325" y="384725"/>
                  <a:chExt cx="743650" cy="49200"/>
                </a:xfrm>
              </p:grpSpPr>
              <p:sp>
                <p:nvSpPr>
                  <p:cNvPr id="12918" name="Google Shape;1291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23"/>
                <p:cNvGrpSpPr/>
                <p:nvPr/>
              </p:nvGrpSpPr>
              <p:grpSpPr>
                <a:xfrm>
                  <a:off x="157330" y="703529"/>
                  <a:ext cx="606149" cy="40103"/>
                  <a:chOff x="157325" y="384725"/>
                  <a:chExt cx="743650" cy="49200"/>
                </a:xfrm>
              </p:grpSpPr>
              <p:sp>
                <p:nvSpPr>
                  <p:cNvPr id="12924" name="Google Shape;1292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23"/>
                <p:cNvGrpSpPr/>
                <p:nvPr/>
              </p:nvGrpSpPr>
              <p:grpSpPr>
                <a:xfrm>
                  <a:off x="157330" y="887410"/>
                  <a:ext cx="606149" cy="40103"/>
                  <a:chOff x="157325" y="384725"/>
                  <a:chExt cx="743650" cy="49200"/>
                </a:xfrm>
              </p:grpSpPr>
              <p:sp>
                <p:nvSpPr>
                  <p:cNvPr id="12930" name="Google Shape;1293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23"/>
                <p:cNvGrpSpPr/>
                <p:nvPr/>
              </p:nvGrpSpPr>
              <p:grpSpPr>
                <a:xfrm>
                  <a:off x="157330" y="1071290"/>
                  <a:ext cx="606149" cy="40103"/>
                  <a:chOff x="157325" y="384725"/>
                  <a:chExt cx="743650" cy="49200"/>
                </a:xfrm>
              </p:grpSpPr>
              <p:sp>
                <p:nvSpPr>
                  <p:cNvPr id="12936" name="Google Shape;1293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23"/>
                <p:cNvGrpSpPr/>
                <p:nvPr/>
              </p:nvGrpSpPr>
              <p:grpSpPr>
                <a:xfrm>
                  <a:off x="157330" y="1255171"/>
                  <a:ext cx="606149" cy="40103"/>
                  <a:chOff x="157325" y="384725"/>
                  <a:chExt cx="743650" cy="49200"/>
                </a:xfrm>
              </p:grpSpPr>
              <p:sp>
                <p:nvSpPr>
                  <p:cNvPr id="12942" name="Google Shape;1294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23"/>
                <p:cNvGrpSpPr/>
                <p:nvPr/>
              </p:nvGrpSpPr>
              <p:grpSpPr>
                <a:xfrm>
                  <a:off x="157330" y="1439051"/>
                  <a:ext cx="606149" cy="40103"/>
                  <a:chOff x="157325" y="384725"/>
                  <a:chExt cx="743650" cy="49200"/>
                </a:xfrm>
              </p:grpSpPr>
              <p:sp>
                <p:nvSpPr>
                  <p:cNvPr id="12948" name="Google Shape;1294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23"/>
                <p:cNvGrpSpPr/>
                <p:nvPr/>
              </p:nvGrpSpPr>
              <p:grpSpPr>
                <a:xfrm>
                  <a:off x="157330" y="1806812"/>
                  <a:ext cx="606149" cy="40103"/>
                  <a:chOff x="157325" y="384725"/>
                  <a:chExt cx="743650" cy="49200"/>
                </a:xfrm>
              </p:grpSpPr>
              <p:sp>
                <p:nvSpPr>
                  <p:cNvPr id="12954" name="Google Shape;1295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23"/>
                <p:cNvGrpSpPr/>
                <p:nvPr/>
              </p:nvGrpSpPr>
              <p:grpSpPr>
                <a:xfrm>
                  <a:off x="157330" y="1622932"/>
                  <a:ext cx="606149" cy="40103"/>
                  <a:chOff x="157325" y="384725"/>
                  <a:chExt cx="743650" cy="49200"/>
                </a:xfrm>
              </p:grpSpPr>
              <p:sp>
                <p:nvSpPr>
                  <p:cNvPr id="12960" name="Google Shape;1296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23"/>
                <p:cNvGrpSpPr/>
                <p:nvPr/>
              </p:nvGrpSpPr>
              <p:grpSpPr>
                <a:xfrm>
                  <a:off x="157330" y="1990693"/>
                  <a:ext cx="606149" cy="40103"/>
                  <a:chOff x="157325" y="384725"/>
                  <a:chExt cx="743650" cy="49200"/>
                </a:xfrm>
              </p:grpSpPr>
              <p:sp>
                <p:nvSpPr>
                  <p:cNvPr id="12966" name="Google Shape;1296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23"/>
                <p:cNvGrpSpPr/>
                <p:nvPr/>
              </p:nvGrpSpPr>
              <p:grpSpPr>
                <a:xfrm>
                  <a:off x="157330" y="2174574"/>
                  <a:ext cx="606149" cy="40103"/>
                  <a:chOff x="157325" y="384725"/>
                  <a:chExt cx="743650" cy="49200"/>
                </a:xfrm>
              </p:grpSpPr>
              <p:sp>
                <p:nvSpPr>
                  <p:cNvPr id="12972" name="Google Shape;1297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23"/>
                <p:cNvGrpSpPr/>
                <p:nvPr/>
              </p:nvGrpSpPr>
              <p:grpSpPr>
                <a:xfrm>
                  <a:off x="157330" y="2358454"/>
                  <a:ext cx="606149" cy="40103"/>
                  <a:chOff x="157325" y="384725"/>
                  <a:chExt cx="743650" cy="49200"/>
                </a:xfrm>
              </p:grpSpPr>
              <p:sp>
                <p:nvSpPr>
                  <p:cNvPr id="12978" name="Google Shape;1297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23"/>
                <p:cNvGrpSpPr/>
                <p:nvPr/>
              </p:nvGrpSpPr>
              <p:grpSpPr>
                <a:xfrm>
                  <a:off x="157330" y="2542335"/>
                  <a:ext cx="606149" cy="40103"/>
                  <a:chOff x="157325" y="384725"/>
                  <a:chExt cx="743650" cy="49200"/>
                </a:xfrm>
              </p:grpSpPr>
              <p:sp>
                <p:nvSpPr>
                  <p:cNvPr id="12984" name="Google Shape;1298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23"/>
                <p:cNvGrpSpPr/>
                <p:nvPr/>
              </p:nvGrpSpPr>
              <p:grpSpPr>
                <a:xfrm>
                  <a:off x="157330" y="2726215"/>
                  <a:ext cx="606149" cy="40103"/>
                  <a:chOff x="157325" y="384725"/>
                  <a:chExt cx="743650" cy="49200"/>
                </a:xfrm>
              </p:grpSpPr>
              <p:sp>
                <p:nvSpPr>
                  <p:cNvPr id="12990" name="Google Shape;1299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23"/>
                <p:cNvGrpSpPr/>
                <p:nvPr/>
              </p:nvGrpSpPr>
              <p:grpSpPr>
                <a:xfrm>
                  <a:off x="157330" y="2910096"/>
                  <a:ext cx="606149" cy="40103"/>
                  <a:chOff x="157325" y="384725"/>
                  <a:chExt cx="743650" cy="49200"/>
                </a:xfrm>
              </p:grpSpPr>
              <p:sp>
                <p:nvSpPr>
                  <p:cNvPr id="12996" name="Google Shape;1299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23"/>
                <p:cNvGrpSpPr/>
                <p:nvPr/>
              </p:nvGrpSpPr>
              <p:grpSpPr>
                <a:xfrm>
                  <a:off x="157330" y="3093976"/>
                  <a:ext cx="606149" cy="40103"/>
                  <a:chOff x="157325" y="384725"/>
                  <a:chExt cx="743650" cy="49200"/>
                </a:xfrm>
              </p:grpSpPr>
              <p:sp>
                <p:nvSpPr>
                  <p:cNvPr id="13002" name="Google Shape;1300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23"/>
                <p:cNvGrpSpPr/>
                <p:nvPr/>
              </p:nvGrpSpPr>
              <p:grpSpPr>
                <a:xfrm>
                  <a:off x="157330" y="3277857"/>
                  <a:ext cx="606149" cy="40103"/>
                  <a:chOff x="157325" y="384725"/>
                  <a:chExt cx="743650" cy="49200"/>
                </a:xfrm>
              </p:grpSpPr>
              <p:sp>
                <p:nvSpPr>
                  <p:cNvPr id="13008" name="Google Shape;1300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23"/>
                <p:cNvGrpSpPr/>
                <p:nvPr/>
              </p:nvGrpSpPr>
              <p:grpSpPr>
                <a:xfrm>
                  <a:off x="157330" y="3461737"/>
                  <a:ext cx="606149" cy="40103"/>
                  <a:chOff x="157325" y="384725"/>
                  <a:chExt cx="743650" cy="49200"/>
                </a:xfrm>
              </p:grpSpPr>
              <p:sp>
                <p:nvSpPr>
                  <p:cNvPr id="13014" name="Google Shape;1301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23"/>
                <p:cNvGrpSpPr/>
                <p:nvPr/>
              </p:nvGrpSpPr>
              <p:grpSpPr>
                <a:xfrm>
                  <a:off x="157330" y="3645618"/>
                  <a:ext cx="606149" cy="40103"/>
                  <a:chOff x="157325" y="384725"/>
                  <a:chExt cx="743650" cy="49200"/>
                </a:xfrm>
              </p:grpSpPr>
              <p:sp>
                <p:nvSpPr>
                  <p:cNvPr id="13020" name="Google Shape;1302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23"/>
                <p:cNvGrpSpPr/>
                <p:nvPr/>
              </p:nvGrpSpPr>
              <p:grpSpPr>
                <a:xfrm>
                  <a:off x="157330" y="4013379"/>
                  <a:ext cx="606149" cy="40103"/>
                  <a:chOff x="157325" y="384725"/>
                  <a:chExt cx="743650" cy="49200"/>
                </a:xfrm>
              </p:grpSpPr>
              <p:sp>
                <p:nvSpPr>
                  <p:cNvPr id="13026" name="Google Shape;1302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23"/>
                <p:cNvGrpSpPr/>
                <p:nvPr/>
              </p:nvGrpSpPr>
              <p:grpSpPr>
                <a:xfrm>
                  <a:off x="157330" y="3829499"/>
                  <a:ext cx="606149" cy="40103"/>
                  <a:chOff x="157325" y="384725"/>
                  <a:chExt cx="743650" cy="49200"/>
                </a:xfrm>
              </p:grpSpPr>
              <p:sp>
                <p:nvSpPr>
                  <p:cNvPr id="13032" name="Google Shape;1303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23"/>
                <p:cNvGrpSpPr/>
                <p:nvPr/>
              </p:nvGrpSpPr>
              <p:grpSpPr>
                <a:xfrm>
                  <a:off x="157330" y="4197260"/>
                  <a:ext cx="606149" cy="40103"/>
                  <a:chOff x="157325" y="384725"/>
                  <a:chExt cx="743650" cy="49200"/>
                </a:xfrm>
              </p:grpSpPr>
              <p:sp>
                <p:nvSpPr>
                  <p:cNvPr id="13038" name="Google Shape;1303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23"/>
                <p:cNvGrpSpPr/>
                <p:nvPr/>
              </p:nvGrpSpPr>
              <p:grpSpPr>
                <a:xfrm>
                  <a:off x="157330" y="4381140"/>
                  <a:ext cx="606149" cy="40103"/>
                  <a:chOff x="157325" y="384725"/>
                  <a:chExt cx="743650" cy="49200"/>
                </a:xfrm>
              </p:grpSpPr>
              <p:sp>
                <p:nvSpPr>
                  <p:cNvPr id="13044" name="Google Shape;1304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049" name="Google Shape;13049;p23"/>
            <p:cNvGrpSpPr/>
            <p:nvPr/>
          </p:nvGrpSpPr>
          <p:grpSpPr>
            <a:xfrm rot="10800000">
              <a:off x="3" y="499048"/>
              <a:ext cx="6234568" cy="435094"/>
              <a:chOff x="-130297" y="4708398"/>
              <a:chExt cx="6234568" cy="435094"/>
            </a:xfrm>
          </p:grpSpPr>
          <p:grpSp>
            <p:nvGrpSpPr>
              <p:cNvPr id="13050" name="Google Shape;13050;p23"/>
              <p:cNvGrpSpPr/>
              <p:nvPr/>
            </p:nvGrpSpPr>
            <p:grpSpPr>
              <a:xfrm rot="5400000">
                <a:off x="1184428" y="3393674"/>
                <a:ext cx="435094" cy="3064543"/>
                <a:chOff x="157330" y="151887"/>
                <a:chExt cx="606149" cy="4269356"/>
              </a:xfrm>
            </p:grpSpPr>
            <p:grpSp>
              <p:nvGrpSpPr>
                <p:cNvPr id="13051" name="Google Shape;13051;p23"/>
                <p:cNvGrpSpPr/>
                <p:nvPr/>
              </p:nvGrpSpPr>
              <p:grpSpPr>
                <a:xfrm>
                  <a:off x="157330" y="151887"/>
                  <a:ext cx="606149" cy="40103"/>
                  <a:chOff x="157325" y="384725"/>
                  <a:chExt cx="743650" cy="49200"/>
                </a:xfrm>
              </p:grpSpPr>
              <p:sp>
                <p:nvSpPr>
                  <p:cNvPr id="13052" name="Google Shape;1305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23"/>
                <p:cNvGrpSpPr/>
                <p:nvPr/>
              </p:nvGrpSpPr>
              <p:grpSpPr>
                <a:xfrm>
                  <a:off x="157330" y="335768"/>
                  <a:ext cx="606149" cy="40103"/>
                  <a:chOff x="157325" y="384725"/>
                  <a:chExt cx="743650" cy="49200"/>
                </a:xfrm>
              </p:grpSpPr>
              <p:sp>
                <p:nvSpPr>
                  <p:cNvPr id="13058" name="Google Shape;1305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23"/>
                <p:cNvGrpSpPr/>
                <p:nvPr/>
              </p:nvGrpSpPr>
              <p:grpSpPr>
                <a:xfrm>
                  <a:off x="157330" y="519649"/>
                  <a:ext cx="606149" cy="40103"/>
                  <a:chOff x="157325" y="384725"/>
                  <a:chExt cx="743650" cy="49200"/>
                </a:xfrm>
              </p:grpSpPr>
              <p:sp>
                <p:nvSpPr>
                  <p:cNvPr id="13064" name="Google Shape;1306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23"/>
                <p:cNvGrpSpPr/>
                <p:nvPr/>
              </p:nvGrpSpPr>
              <p:grpSpPr>
                <a:xfrm>
                  <a:off x="157330" y="703529"/>
                  <a:ext cx="606149" cy="40103"/>
                  <a:chOff x="157325" y="384725"/>
                  <a:chExt cx="743650" cy="49200"/>
                </a:xfrm>
              </p:grpSpPr>
              <p:sp>
                <p:nvSpPr>
                  <p:cNvPr id="13070" name="Google Shape;1307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23"/>
                <p:cNvGrpSpPr/>
                <p:nvPr/>
              </p:nvGrpSpPr>
              <p:grpSpPr>
                <a:xfrm>
                  <a:off x="157330" y="887410"/>
                  <a:ext cx="606149" cy="40103"/>
                  <a:chOff x="157325" y="384725"/>
                  <a:chExt cx="743650" cy="49200"/>
                </a:xfrm>
              </p:grpSpPr>
              <p:sp>
                <p:nvSpPr>
                  <p:cNvPr id="13076" name="Google Shape;1307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23"/>
                <p:cNvGrpSpPr/>
                <p:nvPr/>
              </p:nvGrpSpPr>
              <p:grpSpPr>
                <a:xfrm>
                  <a:off x="157330" y="1071290"/>
                  <a:ext cx="606149" cy="40103"/>
                  <a:chOff x="157325" y="384725"/>
                  <a:chExt cx="743650" cy="49200"/>
                </a:xfrm>
              </p:grpSpPr>
              <p:sp>
                <p:nvSpPr>
                  <p:cNvPr id="13082" name="Google Shape;1308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23"/>
                <p:cNvGrpSpPr/>
                <p:nvPr/>
              </p:nvGrpSpPr>
              <p:grpSpPr>
                <a:xfrm>
                  <a:off x="157330" y="1255171"/>
                  <a:ext cx="606149" cy="40103"/>
                  <a:chOff x="157325" y="384725"/>
                  <a:chExt cx="743650" cy="49200"/>
                </a:xfrm>
              </p:grpSpPr>
              <p:sp>
                <p:nvSpPr>
                  <p:cNvPr id="13088" name="Google Shape;1308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23"/>
                <p:cNvGrpSpPr/>
                <p:nvPr/>
              </p:nvGrpSpPr>
              <p:grpSpPr>
                <a:xfrm>
                  <a:off x="157330" y="1439051"/>
                  <a:ext cx="606149" cy="40103"/>
                  <a:chOff x="157325" y="384725"/>
                  <a:chExt cx="743650" cy="49200"/>
                </a:xfrm>
              </p:grpSpPr>
              <p:sp>
                <p:nvSpPr>
                  <p:cNvPr id="13094" name="Google Shape;1309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23"/>
                <p:cNvGrpSpPr/>
                <p:nvPr/>
              </p:nvGrpSpPr>
              <p:grpSpPr>
                <a:xfrm>
                  <a:off x="157330" y="1806812"/>
                  <a:ext cx="606149" cy="40103"/>
                  <a:chOff x="157325" y="384725"/>
                  <a:chExt cx="743650" cy="49200"/>
                </a:xfrm>
              </p:grpSpPr>
              <p:sp>
                <p:nvSpPr>
                  <p:cNvPr id="13100" name="Google Shape;1310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23"/>
                <p:cNvGrpSpPr/>
                <p:nvPr/>
              </p:nvGrpSpPr>
              <p:grpSpPr>
                <a:xfrm>
                  <a:off x="157330" y="1622932"/>
                  <a:ext cx="606149" cy="40103"/>
                  <a:chOff x="157325" y="384725"/>
                  <a:chExt cx="743650" cy="49200"/>
                </a:xfrm>
              </p:grpSpPr>
              <p:sp>
                <p:nvSpPr>
                  <p:cNvPr id="13106" name="Google Shape;1310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23"/>
                <p:cNvGrpSpPr/>
                <p:nvPr/>
              </p:nvGrpSpPr>
              <p:grpSpPr>
                <a:xfrm>
                  <a:off x="157330" y="1990693"/>
                  <a:ext cx="606149" cy="40103"/>
                  <a:chOff x="157325" y="384725"/>
                  <a:chExt cx="743650" cy="49200"/>
                </a:xfrm>
              </p:grpSpPr>
              <p:sp>
                <p:nvSpPr>
                  <p:cNvPr id="13112" name="Google Shape;1311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23"/>
                <p:cNvGrpSpPr/>
                <p:nvPr/>
              </p:nvGrpSpPr>
              <p:grpSpPr>
                <a:xfrm>
                  <a:off x="157330" y="2174574"/>
                  <a:ext cx="606149" cy="40103"/>
                  <a:chOff x="157325" y="384725"/>
                  <a:chExt cx="743650" cy="49200"/>
                </a:xfrm>
              </p:grpSpPr>
              <p:sp>
                <p:nvSpPr>
                  <p:cNvPr id="13118" name="Google Shape;1311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23"/>
                <p:cNvGrpSpPr/>
                <p:nvPr/>
              </p:nvGrpSpPr>
              <p:grpSpPr>
                <a:xfrm>
                  <a:off x="157330" y="2358454"/>
                  <a:ext cx="606149" cy="40103"/>
                  <a:chOff x="157325" y="384725"/>
                  <a:chExt cx="743650" cy="49200"/>
                </a:xfrm>
              </p:grpSpPr>
              <p:sp>
                <p:nvSpPr>
                  <p:cNvPr id="13124" name="Google Shape;1312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23"/>
                <p:cNvGrpSpPr/>
                <p:nvPr/>
              </p:nvGrpSpPr>
              <p:grpSpPr>
                <a:xfrm>
                  <a:off x="157330" y="2542335"/>
                  <a:ext cx="606149" cy="40103"/>
                  <a:chOff x="157325" y="384725"/>
                  <a:chExt cx="743650" cy="49200"/>
                </a:xfrm>
              </p:grpSpPr>
              <p:sp>
                <p:nvSpPr>
                  <p:cNvPr id="13130" name="Google Shape;1313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23"/>
                <p:cNvGrpSpPr/>
                <p:nvPr/>
              </p:nvGrpSpPr>
              <p:grpSpPr>
                <a:xfrm>
                  <a:off x="157330" y="2726215"/>
                  <a:ext cx="606149" cy="40103"/>
                  <a:chOff x="157325" y="384725"/>
                  <a:chExt cx="743650" cy="49200"/>
                </a:xfrm>
              </p:grpSpPr>
              <p:sp>
                <p:nvSpPr>
                  <p:cNvPr id="13136" name="Google Shape;1313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23"/>
                <p:cNvGrpSpPr/>
                <p:nvPr/>
              </p:nvGrpSpPr>
              <p:grpSpPr>
                <a:xfrm>
                  <a:off x="157330" y="2910096"/>
                  <a:ext cx="606149" cy="40103"/>
                  <a:chOff x="157325" y="384725"/>
                  <a:chExt cx="743650" cy="49200"/>
                </a:xfrm>
              </p:grpSpPr>
              <p:sp>
                <p:nvSpPr>
                  <p:cNvPr id="13142" name="Google Shape;1314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23"/>
                <p:cNvGrpSpPr/>
                <p:nvPr/>
              </p:nvGrpSpPr>
              <p:grpSpPr>
                <a:xfrm>
                  <a:off x="157330" y="3093976"/>
                  <a:ext cx="606149" cy="40103"/>
                  <a:chOff x="157325" y="384725"/>
                  <a:chExt cx="743650" cy="49200"/>
                </a:xfrm>
              </p:grpSpPr>
              <p:sp>
                <p:nvSpPr>
                  <p:cNvPr id="13148" name="Google Shape;1314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23"/>
                <p:cNvGrpSpPr/>
                <p:nvPr/>
              </p:nvGrpSpPr>
              <p:grpSpPr>
                <a:xfrm>
                  <a:off x="157330" y="3277857"/>
                  <a:ext cx="606149" cy="40103"/>
                  <a:chOff x="157325" y="384725"/>
                  <a:chExt cx="743650" cy="49200"/>
                </a:xfrm>
              </p:grpSpPr>
              <p:sp>
                <p:nvSpPr>
                  <p:cNvPr id="13154" name="Google Shape;1315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9" name="Google Shape;13159;p23"/>
                <p:cNvGrpSpPr/>
                <p:nvPr/>
              </p:nvGrpSpPr>
              <p:grpSpPr>
                <a:xfrm>
                  <a:off x="157330" y="3461737"/>
                  <a:ext cx="606149" cy="40103"/>
                  <a:chOff x="157325" y="384725"/>
                  <a:chExt cx="743650" cy="49200"/>
                </a:xfrm>
              </p:grpSpPr>
              <p:sp>
                <p:nvSpPr>
                  <p:cNvPr id="13160" name="Google Shape;1316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23"/>
                <p:cNvGrpSpPr/>
                <p:nvPr/>
              </p:nvGrpSpPr>
              <p:grpSpPr>
                <a:xfrm>
                  <a:off x="157330" y="3645618"/>
                  <a:ext cx="606149" cy="40103"/>
                  <a:chOff x="157325" y="384725"/>
                  <a:chExt cx="743650" cy="49200"/>
                </a:xfrm>
              </p:grpSpPr>
              <p:sp>
                <p:nvSpPr>
                  <p:cNvPr id="13166" name="Google Shape;1316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23"/>
                <p:cNvGrpSpPr/>
                <p:nvPr/>
              </p:nvGrpSpPr>
              <p:grpSpPr>
                <a:xfrm>
                  <a:off x="157330" y="4013379"/>
                  <a:ext cx="606149" cy="40103"/>
                  <a:chOff x="157325" y="384725"/>
                  <a:chExt cx="743650" cy="49200"/>
                </a:xfrm>
              </p:grpSpPr>
              <p:sp>
                <p:nvSpPr>
                  <p:cNvPr id="13172" name="Google Shape;1317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23"/>
                <p:cNvGrpSpPr/>
                <p:nvPr/>
              </p:nvGrpSpPr>
              <p:grpSpPr>
                <a:xfrm>
                  <a:off x="157330" y="3829499"/>
                  <a:ext cx="606149" cy="40103"/>
                  <a:chOff x="157325" y="384725"/>
                  <a:chExt cx="743650" cy="49200"/>
                </a:xfrm>
              </p:grpSpPr>
              <p:sp>
                <p:nvSpPr>
                  <p:cNvPr id="13178" name="Google Shape;1317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23"/>
                <p:cNvGrpSpPr/>
                <p:nvPr/>
              </p:nvGrpSpPr>
              <p:grpSpPr>
                <a:xfrm>
                  <a:off x="157330" y="4197260"/>
                  <a:ext cx="606149" cy="40103"/>
                  <a:chOff x="157325" y="384725"/>
                  <a:chExt cx="743650" cy="49200"/>
                </a:xfrm>
              </p:grpSpPr>
              <p:sp>
                <p:nvSpPr>
                  <p:cNvPr id="13184" name="Google Shape;1318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9" name="Google Shape;13189;p23"/>
                <p:cNvGrpSpPr/>
                <p:nvPr/>
              </p:nvGrpSpPr>
              <p:grpSpPr>
                <a:xfrm>
                  <a:off x="157330" y="4381140"/>
                  <a:ext cx="606149" cy="40103"/>
                  <a:chOff x="157325" y="384725"/>
                  <a:chExt cx="743650" cy="49200"/>
                </a:xfrm>
              </p:grpSpPr>
              <p:sp>
                <p:nvSpPr>
                  <p:cNvPr id="13190" name="Google Shape;1319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5" name="Google Shape;13195;p23"/>
              <p:cNvGrpSpPr/>
              <p:nvPr/>
            </p:nvGrpSpPr>
            <p:grpSpPr>
              <a:xfrm rot="5400000">
                <a:off x="4354453" y="3393674"/>
                <a:ext cx="435094" cy="3064543"/>
                <a:chOff x="157330" y="151887"/>
                <a:chExt cx="606149" cy="4269356"/>
              </a:xfrm>
            </p:grpSpPr>
            <p:grpSp>
              <p:nvGrpSpPr>
                <p:cNvPr id="13196" name="Google Shape;13196;p23"/>
                <p:cNvGrpSpPr/>
                <p:nvPr/>
              </p:nvGrpSpPr>
              <p:grpSpPr>
                <a:xfrm>
                  <a:off x="157330" y="151887"/>
                  <a:ext cx="606149" cy="40103"/>
                  <a:chOff x="157325" y="384725"/>
                  <a:chExt cx="743650" cy="49200"/>
                </a:xfrm>
              </p:grpSpPr>
              <p:sp>
                <p:nvSpPr>
                  <p:cNvPr id="13197" name="Google Shape;1319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23"/>
                <p:cNvGrpSpPr/>
                <p:nvPr/>
              </p:nvGrpSpPr>
              <p:grpSpPr>
                <a:xfrm>
                  <a:off x="157330" y="335768"/>
                  <a:ext cx="606149" cy="40103"/>
                  <a:chOff x="157325" y="384725"/>
                  <a:chExt cx="743650" cy="49200"/>
                </a:xfrm>
              </p:grpSpPr>
              <p:sp>
                <p:nvSpPr>
                  <p:cNvPr id="13203" name="Google Shape;1320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23"/>
                <p:cNvGrpSpPr/>
                <p:nvPr/>
              </p:nvGrpSpPr>
              <p:grpSpPr>
                <a:xfrm>
                  <a:off x="157330" y="519649"/>
                  <a:ext cx="606149" cy="40103"/>
                  <a:chOff x="157325" y="384725"/>
                  <a:chExt cx="743650" cy="49200"/>
                </a:xfrm>
              </p:grpSpPr>
              <p:sp>
                <p:nvSpPr>
                  <p:cNvPr id="13209" name="Google Shape;1320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23"/>
                <p:cNvGrpSpPr/>
                <p:nvPr/>
              </p:nvGrpSpPr>
              <p:grpSpPr>
                <a:xfrm>
                  <a:off x="157330" y="703529"/>
                  <a:ext cx="606149" cy="40103"/>
                  <a:chOff x="157325" y="384725"/>
                  <a:chExt cx="743650" cy="49200"/>
                </a:xfrm>
              </p:grpSpPr>
              <p:sp>
                <p:nvSpPr>
                  <p:cNvPr id="13215" name="Google Shape;1321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23"/>
                <p:cNvGrpSpPr/>
                <p:nvPr/>
              </p:nvGrpSpPr>
              <p:grpSpPr>
                <a:xfrm>
                  <a:off x="157330" y="887410"/>
                  <a:ext cx="606149" cy="40103"/>
                  <a:chOff x="157325" y="384725"/>
                  <a:chExt cx="743650" cy="49200"/>
                </a:xfrm>
              </p:grpSpPr>
              <p:sp>
                <p:nvSpPr>
                  <p:cNvPr id="13221" name="Google Shape;1322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23"/>
                <p:cNvGrpSpPr/>
                <p:nvPr/>
              </p:nvGrpSpPr>
              <p:grpSpPr>
                <a:xfrm>
                  <a:off x="157330" y="1071290"/>
                  <a:ext cx="606149" cy="40103"/>
                  <a:chOff x="157325" y="384725"/>
                  <a:chExt cx="743650" cy="49200"/>
                </a:xfrm>
              </p:grpSpPr>
              <p:sp>
                <p:nvSpPr>
                  <p:cNvPr id="13227" name="Google Shape;1322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23"/>
                <p:cNvGrpSpPr/>
                <p:nvPr/>
              </p:nvGrpSpPr>
              <p:grpSpPr>
                <a:xfrm>
                  <a:off x="157330" y="1255171"/>
                  <a:ext cx="606149" cy="40103"/>
                  <a:chOff x="157325" y="384725"/>
                  <a:chExt cx="743650" cy="49200"/>
                </a:xfrm>
              </p:grpSpPr>
              <p:sp>
                <p:nvSpPr>
                  <p:cNvPr id="13233" name="Google Shape;1323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23"/>
                <p:cNvGrpSpPr/>
                <p:nvPr/>
              </p:nvGrpSpPr>
              <p:grpSpPr>
                <a:xfrm>
                  <a:off x="157330" y="1439051"/>
                  <a:ext cx="606149" cy="40103"/>
                  <a:chOff x="157325" y="384725"/>
                  <a:chExt cx="743650" cy="49200"/>
                </a:xfrm>
              </p:grpSpPr>
              <p:sp>
                <p:nvSpPr>
                  <p:cNvPr id="13239" name="Google Shape;1323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23"/>
                <p:cNvGrpSpPr/>
                <p:nvPr/>
              </p:nvGrpSpPr>
              <p:grpSpPr>
                <a:xfrm>
                  <a:off x="157330" y="1806812"/>
                  <a:ext cx="606149" cy="40103"/>
                  <a:chOff x="157325" y="384725"/>
                  <a:chExt cx="743650" cy="49200"/>
                </a:xfrm>
              </p:grpSpPr>
              <p:sp>
                <p:nvSpPr>
                  <p:cNvPr id="13245" name="Google Shape;1324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23"/>
                <p:cNvGrpSpPr/>
                <p:nvPr/>
              </p:nvGrpSpPr>
              <p:grpSpPr>
                <a:xfrm>
                  <a:off x="157330" y="1622932"/>
                  <a:ext cx="606149" cy="40103"/>
                  <a:chOff x="157325" y="384725"/>
                  <a:chExt cx="743650" cy="49200"/>
                </a:xfrm>
              </p:grpSpPr>
              <p:sp>
                <p:nvSpPr>
                  <p:cNvPr id="13251" name="Google Shape;1325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23"/>
                <p:cNvGrpSpPr/>
                <p:nvPr/>
              </p:nvGrpSpPr>
              <p:grpSpPr>
                <a:xfrm>
                  <a:off x="157330" y="1990693"/>
                  <a:ext cx="606149" cy="40103"/>
                  <a:chOff x="157325" y="384725"/>
                  <a:chExt cx="743650" cy="49200"/>
                </a:xfrm>
              </p:grpSpPr>
              <p:sp>
                <p:nvSpPr>
                  <p:cNvPr id="13257" name="Google Shape;1325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23"/>
                <p:cNvGrpSpPr/>
                <p:nvPr/>
              </p:nvGrpSpPr>
              <p:grpSpPr>
                <a:xfrm>
                  <a:off x="157330" y="2174574"/>
                  <a:ext cx="606149" cy="40103"/>
                  <a:chOff x="157325" y="384725"/>
                  <a:chExt cx="743650" cy="49200"/>
                </a:xfrm>
              </p:grpSpPr>
              <p:sp>
                <p:nvSpPr>
                  <p:cNvPr id="13263" name="Google Shape;1326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23"/>
                <p:cNvGrpSpPr/>
                <p:nvPr/>
              </p:nvGrpSpPr>
              <p:grpSpPr>
                <a:xfrm>
                  <a:off x="157330" y="2358454"/>
                  <a:ext cx="606149" cy="40103"/>
                  <a:chOff x="157325" y="384725"/>
                  <a:chExt cx="743650" cy="49200"/>
                </a:xfrm>
              </p:grpSpPr>
              <p:sp>
                <p:nvSpPr>
                  <p:cNvPr id="13269" name="Google Shape;1326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23"/>
                <p:cNvGrpSpPr/>
                <p:nvPr/>
              </p:nvGrpSpPr>
              <p:grpSpPr>
                <a:xfrm>
                  <a:off x="157330" y="2542335"/>
                  <a:ext cx="606149" cy="40103"/>
                  <a:chOff x="157325" y="384725"/>
                  <a:chExt cx="743650" cy="49200"/>
                </a:xfrm>
              </p:grpSpPr>
              <p:sp>
                <p:nvSpPr>
                  <p:cNvPr id="13275" name="Google Shape;1327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23"/>
                <p:cNvGrpSpPr/>
                <p:nvPr/>
              </p:nvGrpSpPr>
              <p:grpSpPr>
                <a:xfrm>
                  <a:off x="157330" y="2726215"/>
                  <a:ext cx="606149" cy="40103"/>
                  <a:chOff x="157325" y="384725"/>
                  <a:chExt cx="743650" cy="49200"/>
                </a:xfrm>
              </p:grpSpPr>
              <p:sp>
                <p:nvSpPr>
                  <p:cNvPr id="13281" name="Google Shape;1328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23"/>
                <p:cNvGrpSpPr/>
                <p:nvPr/>
              </p:nvGrpSpPr>
              <p:grpSpPr>
                <a:xfrm>
                  <a:off x="157330" y="2910096"/>
                  <a:ext cx="606149" cy="40103"/>
                  <a:chOff x="157325" y="384725"/>
                  <a:chExt cx="743650" cy="49200"/>
                </a:xfrm>
              </p:grpSpPr>
              <p:sp>
                <p:nvSpPr>
                  <p:cNvPr id="13287" name="Google Shape;1328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23"/>
                <p:cNvGrpSpPr/>
                <p:nvPr/>
              </p:nvGrpSpPr>
              <p:grpSpPr>
                <a:xfrm>
                  <a:off x="157330" y="3093976"/>
                  <a:ext cx="606149" cy="40103"/>
                  <a:chOff x="157325" y="384725"/>
                  <a:chExt cx="743650" cy="49200"/>
                </a:xfrm>
              </p:grpSpPr>
              <p:sp>
                <p:nvSpPr>
                  <p:cNvPr id="13293" name="Google Shape;1329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23"/>
                <p:cNvGrpSpPr/>
                <p:nvPr/>
              </p:nvGrpSpPr>
              <p:grpSpPr>
                <a:xfrm>
                  <a:off x="157330" y="3277857"/>
                  <a:ext cx="606149" cy="40103"/>
                  <a:chOff x="157325" y="384725"/>
                  <a:chExt cx="743650" cy="49200"/>
                </a:xfrm>
              </p:grpSpPr>
              <p:sp>
                <p:nvSpPr>
                  <p:cNvPr id="13299" name="Google Shape;1329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23"/>
                <p:cNvGrpSpPr/>
                <p:nvPr/>
              </p:nvGrpSpPr>
              <p:grpSpPr>
                <a:xfrm>
                  <a:off x="157330" y="3461737"/>
                  <a:ext cx="606149" cy="40103"/>
                  <a:chOff x="157325" y="384725"/>
                  <a:chExt cx="743650" cy="49200"/>
                </a:xfrm>
              </p:grpSpPr>
              <p:sp>
                <p:nvSpPr>
                  <p:cNvPr id="13305" name="Google Shape;1330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23"/>
                <p:cNvGrpSpPr/>
                <p:nvPr/>
              </p:nvGrpSpPr>
              <p:grpSpPr>
                <a:xfrm>
                  <a:off x="157330" y="3645618"/>
                  <a:ext cx="606149" cy="40103"/>
                  <a:chOff x="157325" y="384725"/>
                  <a:chExt cx="743650" cy="49200"/>
                </a:xfrm>
              </p:grpSpPr>
              <p:sp>
                <p:nvSpPr>
                  <p:cNvPr id="13311" name="Google Shape;13311;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23"/>
                <p:cNvGrpSpPr/>
                <p:nvPr/>
              </p:nvGrpSpPr>
              <p:grpSpPr>
                <a:xfrm>
                  <a:off x="157330" y="4013379"/>
                  <a:ext cx="606149" cy="40103"/>
                  <a:chOff x="157325" y="384725"/>
                  <a:chExt cx="743650" cy="49200"/>
                </a:xfrm>
              </p:grpSpPr>
              <p:sp>
                <p:nvSpPr>
                  <p:cNvPr id="13317" name="Google Shape;13317;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23"/>
                <p:cNvGrpSpPr/>
                <p:nvPr/>
              </p:nvGrpSpPr>
              <p:grpSpPr>
                <a:xfrm>
                  <a:off x="157330" y="3829499"/>
                  <a:ext cx="606149" cy="40103"/>
                  <a:chOff x="157325" y="384725"/>
                  <a:chExt cx="743650" cy="49200"/>
                </a:xfrm>
              </p:grpSpPr>
              <p:sp>
                <p:nvSpPr>
                  <p:cNvPr id="13323" name="Google Shape;13323;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23"/>
                <p:cNvGrpSpPr/>
                <p:nvPr/>
              </p:nvGrpSpPr>
              <p:grpSpPr>
                <a:xfrm>
                  <a:off x="157330" y="4197260"/>
                  <a:ext cx="606149" cy="40103"/>
                  <a:chOff x="157325" y="384725"/>
                  <a:chExt cx="743650" cy="49200"/>
                </a:xfrm>
              </p:grpSpPr>
              <p:sp>
                <p:nvSpPr>
                  <p:cNvPr id="13329" name="Google Shape;13329;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23"/>
                <p:cNvGrpSpPr/>
                <p:nvPr/>
              </p:nvGrpSpPr>
              <p:grpSpPr>
                <a:xfrm>
                  <a:off x="157330" y="4381140"/>
                  <a:ext cx="606149" cy="40103"/>
                  <a:chOff x="157325" y="384725"/>
                  <a:chExt cx="743650" cy="49200"/>
                </a:xfrm>
              </p:grpSpPr>
              <p:sp>
                <p:nvSpPr>
                  <p:cNvPr id="13335" name="Google Shape;13335;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340" name="Google Shape;13340;p23"/>
          <p:cNvSpPr txBox="1">
            <a:spLocks noGrp="1"/>
          </p:cNvSpPr>
          <p:nvPr>
            <p:ph type="title"/>
          </p:nvPr>
        </p:nvSpPr>
        <p:spPr>
          <a:xfrm>
            <a:off x="713225" y="963613"/>
            <a:ext cx="3858900" cy="11145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l"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341" name="Google Shape;13341;p23"/>
          <p:cNvSpPr>
            <a:spLocks noGrp="1"/>
          </p:cNvSpPr>
          <p:nvPr>
            <p:ph type="pic" idx="2"/>
          </p:nvPr>
        </p:nvSpPr>
        <p:spPr>
          <a:xfrm>
            <a:off x="5984575" y="1003225"/>
            <a:ext cx="2446200" cy="3257700"/>
          </a:xfrm>
          <a:prstGeom prst="rect">
            <a:avLst/>
          </a:prstGeom>
          <a:noFill/>
          <a:ln w="19050" cap="flat" cmpd="sng">
            <a:solidFill>
              <a:schemeClr val="accent2"/>
            </a:solidFill>
            <a:prstDash val="solid"/>
            <a:round/>
            <a:headEnd type="none" w="sm" len="sm"/>
            <a:tailEnd type="none" w="sm" len="sm"/>
          </a:ln>
        </p:spPr>
      </p:sp>
      <p:grpSp>
        <p:nvGrpSpPr>
          <p:cNvPr id="13342" name="Google Shape;13342;p23"/>
          <p:cNvGrpSpPr/>
          <p:nvPr/>
        </p:nvGrpSpPr>
        <p:grpSpPr>
          <a:xfrm rot="-5400000">
            <a:off x="1314716" y="-1314714"/>
            <a:ext cx="435094" cy="3064543"/>
            <a:chOff x="157330" y="151887"/>
            <a:chExt cx="606149" cy="4269356"/>
          </a:xfrm>
        </p:grpSpPr>
        <p:grpSp>
          <p:nvGrpSpPr>
            <p:cNvPr id="13343" name="Google Shape;13343;p23"/>
            <p:cNvGrpSpPr/>
            <p:nvPr/>
          </p:nvGrpSpPr>
          <p:grpSpPr>
            <a:xfrm>
              <a:off x="157330" y="151887"/>
              <a:ext cx="606149" cy="40103"/>
              <a:chOff x="157325" y="384725"/>
              <a:chExt cx="743650" cy="49200"/>
            </a:xfrm>
          </p:grpSpPr>
          <p:sp>
            <p:nvSpPr>
              <p:cNvPr id="13344" name="Google Shape;1334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23"/>
            <p:cNvGrpSpPr/>
            <p:nvPr/>
          </p:nvGrpSpPr>
          <p:grpSpPr>
            <a:xfrm>
              <a:off x="157330" y="335768"/>
              <a:ext cx="606149" cy="40103"/>
              <a:chOff x="157325" y="384725"/>
              <a:chExt cx="743650" cy="49200"/>
            </a:xfrm>
          </p:grpSpPr>
          <p:sp>
            <p:nvSpPr>
              <p:cNvPr id="13350" name="Google Shape;1335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23"/>
            <p:cNvGrpSpPr/>
            <p:nvPr/>
          </p:nvGrpSpPr>
          <p:grpSpPr>
            <a:xfrm>
              <a:off x="157330" y="519649"/>
              <a:ext cx="606149" cy="40103"/>
              <a:chOff x="157325" y="384725"/>
              <a:chExt cx="743650" cy="49200"/>
            </a:xfrm>
          </p:grpSpPr>
          <p:sp>
            <p:nvSpPr>
              <p:cNvPr id="13356" name="Google Shape;1335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23"/>
            <p:cNvGrpSpPr/>
            <p:nvPr/>
          </p:nvGrpSpPr>
          <p:grpSpPr>
            <a:xfrm>
              <a:off x="157330" y="703529"/>
              <a:ext cx="606149" cy="40103"/>
              <a:chOff x="157325" y="384725"/>
              <a:chExt cx="743650" cy="49200"/>
            </a:xfrm>
          </p:grpSpPr>
          <p:sp>
            <p:nvSpPr>
              <p:cNvPr id="13362" name="Google Shape;1336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23"/>
            <p:cNvGrpSpPr/>
            <p:nvPr/>
          </p:nvGrpSpPr>
          <p:grpSpPr>
            <a:xfrm>
              <a:off x="157330" y="887410"/>
              <a:ext cx="606149" cy="40103"/>
              <a:chOff x="157325" y="384725"/>
              <a:chExt cx="743650" cy="49200"/>
            </a:xfrm>
          </p:grpSpPr>
          <p:sp>
            <p:nvSpPr>
              <p:cNvPr id="13368" name="Google Shape;1336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23"/>
            <p:cNvGrpSpPr/>
            <p:nvPr/>
          </p:nvGrpSpPr>
          <p:grpSpPr>
            <a:xfrm>
              <a:off x="157330" y="1071290"/>
              <a:ext cx="606149" cy="40103"/>
              <a:chOff x="157325" y="384725"/>
              <a:chExt cx="743650" cy="49200"/>
            </a:xfrm>
          </p:grpSpPr>
          <p:sp>
            <p:nvSpPr>
              <p:cNvPr id="13374" name="Google Shape;1337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23"/>
            <p:cNvGrpSpPr/>
            <p:nvPr/>
          </p:nvGrpSpPr>
          <p:grpSpPr>
            <a:xfrm>
              <a:off x="157330" y="1255171"/>
              <a:ext cx="606149" cy="40103"/>
              <a:chOff x="157325" y="384725"/>
              <a:chExt cx="743650" cy="49200"/>
            </a:xfrm>
          </p:grpSpPr>
          <p:sp>
            <p:nvSpPr>
              <p:cNvPr id="13380" name="Google Shape;1338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23"/>
            <p:cNvGrpSpPr/>
            <p:nvPr/>
          </p:nvGrpSpPr>
          <p:grpSpPr>
            <a:xfrm>
              <a:off x="157330" y="1439051"/>
              <a:ext cx="606149" cy="40103"/>
              <a:chOff x="157325" y="384725"/>
              <a:chExt cx="743650" cy="49200"/>
            </a:xfrm>
          </p:grpSpPr>
          <p:sp>
            <p:nvSpPr>
              <p:cNvPr id="13386" name="Google Shape;1338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23"/>
            <p:cNvGrpSpPr/>
            <p:nvPr/>
          </p:nvGrpSpPr>
          <p:grpSpPr>
            <a:xfrm>
              <a:off x="157330" y="1806812"/>
              <a:ext cx="606149" cy="40103"/>
              <a:chOff x="157325" y="384725"/>
              <a:chExt cx="743650" cy="49200"/>
            </a:xfrm>
          </p:grpSpPr>
          <p:sp>
            <p:nvSpPr>
              <p:cNvPr id="13392" name="Google Shape;1339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23"/>
            <p:cNvGrpSpPr/>
            <p:nvPr/>
          </p:nvGrpSpPr>
          <p:grpSpPr>
            <a:xfrm>
              <a:off x="157330" y="1622932"/>
              <a:ext cx="606149" cy="40103"/>
              <a:chOff x="157325" y="384725"/>
              <a:chExt cx="743650" cy="49200"/>
            </a:xfrm>
          </p:grpSpPr>
          <p:sp>
            <p:nvSpPr>
              <p:cNvPr id="13398" name="Google Shape;1339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23"/>
            <p:cNvGrpSpPr/>
            <p:nvPr/>
          </p:nvGrpSpPr>
          <p:grpSpPr>
            <a:xfrm>
              <a:off x="157330" y="1990693"/>
              <a:ext cx="606149" cy="40103"/>
              <a:chOff x="157325" y="384725"/>
              <a:chExt cx="743650" cy="49200"/>
            </a:xfrm>
          </p:grpSpPr>
          <p:sp>
            <p:nvSpPr>
              <p:cNvPr id="13404" name="Google Shape;1340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23"/>
            <p:cNvGrpSpPr/>
            <p:nvPr/>
          </p:nvGrpSpPr>
          <p:grpSpPr>
            <a:xfrm>
              <a:off x="157330" y="2174574"/>
              <a:ext cx="606149" cy="40103"/>
              <a:chOff x="157325" y="384725"/>
              <a:chExt cx="743650" cy="49200"/>
            </a:xfrm>
          </p:grpSpPr>
          <p:sp>
            <p:nvSpPr>
              <p:cNvPr id="13410" name="Google Shape;1341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23"/>
            <p:cNvGrpSpPr/>
            <p:nvPr/>
          </p:nvGrpSpPr>
          <p:grpSpPr>
            <a:xfrm>
              <a:off x="157330" y="2358454"/>
              <a:ext cx="606149" cy="40103"/>
              <a:chOff x="157325" y="384725"/>
              <a:chExt cx="743650" cy="49200"/>
            </a:xfrm>
          </p:grpSpPr>
          <p:sp>
            <p:nvSpPr>
              <p:cNvPr id="13416" name="Google Shape;1341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23"/>
            <p:cNvGrpSpPr/>
            <p:nvPr/>
          </p:nvGrpSpPr>
          <p:grpSpPr>
            <a:xfrm>
              <a:off x="157330" y="2542335"/>
              <a:ext cx="606149" cy="40103"/>
              <a:chOff x="157325" y="384725"/>
              <a:chExt cx="743650" cy="49200"/>
            </a:xfrm>
          </p:grpSpPr>
          <p:sp>
            <p:nvSpPr>
              <p:cNvPr id="13422" name="Google Shape;1342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7" name="Google Shape;13427;p23"/>
            <p:cNvGrpSpPr/>
            <p:nvPr/>
          </p:nvGrpSpPr>
          <p:grpSpPr>
            <a:xfrm>
              <a:off x="157330" y="2726215"/>
              <a:ext cx="606149" cy="40103"/>
              <a:chOff x="157325" y="384725"/>
              <a:chExt cx="743650" cy="49200"/>
            </a:xfrm>
          </p:grpSpPr>
          <p:sp>
            <p:nvSpPr>
              <p:cNvPr id="13428" name="Google Shape;1342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3" name="Google Shape;13433;p23"/>
            <p:cNvGrpSpPr/>
            <p:nvPr/>
          </p:nvGrpSpPr>
          <p:grpSpPr>
            <a:xfrm>
              <a:off x="157330" y="2910096"/>
              <a:ext cx="606149" cy="40103"/>
              <a:chOff x="157325" y="384725"/>
              <a:chExt cx="743650" cy="49200"/>
            </a:xfrm>
          </p:grpSpPr>
          <p:sp>
            <p:nvSpPr>
              <p:cNvPr id="13434" name="Google Shape;1343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23"/>
            <p:cNvGrpSpPr/>
            <p:nvPr/>
          </p:nvGrpSpPr>
          <p:grpSpPr>
            <a:xfrm>
              <a:off x="157330" y="3093976"/>
              <a:ext cx="606149" cy="40103"/>
              <a:chOff x="157325" y="384725"/>
              <a:chExt cx="743650" cy="49200"/>
            </a:xfrm>
          </p:grpSpPr>
          <p:sp>
            <p:nvSpPr>
              <p:cNvPr id="13440" name="Google Shape;1344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23"/>
            <p:cNvGrpSpPr/>
            <p:nvPr/>
          </p:nvGrpSpPr>
          <p:grpSpPr>
            <a:xfrm>
              <a:off x="157330" y="3277857"/>
              <a:ext cx="606149" cy="40103"/>
              <a:chOff x="157325" y="384725"/>
              <a:chExt cx="743650" cy="49200"/>
            </a:xfrm>
          </p:grpSpPr>
          <p:sp>
            <p:nvSpPr>
              <p:cNvPr id="13446" name="Google Shape;1344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23"/>
            <p:cNvGrpSpPr/>
            <p:nvPr/>
          </p:nvGrpSpPr>
          <p:grpSpPr>
            <a:xfrm>
              <a:off x="157330" y="3461737"/>
              <a:ext cx="606149" cy="40103"/>
              <a:chOff x="157325" y="384725"/>
              <a:chExt cx="743650" cy="49200"/>
            </a:xfrm>
          </p:grpSpPr>
          <p:sp>
            <p:nvSpPr>
              <p:cNvPr id="13452" name="Google Shape;1345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23"/>
            <p:cNvGrpSpPr/>
            <p:nvPr/>
          </p:nvGrpSpPr>
          <p:grpSpPr>
            <a:xfrm>
              <a:off x="157330" y="3645618"/>
              <a:ext cx="606149" cy="40103"/>
              <a:chOff x="157325" y="384725"/>
              <a:chExt cx="743650" cy="49200"/>
            </a:xfrm>
          </p:grpSpPr>
          <p:sp>
            <p:nvSpPr>
              <p:cNvPr id="13458" name="Google Shape;13458;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23"/>
            <p:cNvGrpSpPr/>
            <p:nvPr/>
          </p:nvGrpSpPr>
          <p:grpSpPr>
            <a:xfrm>
              <a:off x="157330" y="4013379"/>
              <a:ext cx="606149" cy="40103"/>
              <a:chOff x="157325" y="384725"/>
              <a:chExt cx="743650" cy="49200"/>
            </a:xfrm>
          </p:grpSpPr>
          <p:sp>
            <p:nvSpPr>
              <p:cNvPr id="13464" name="Google Shape;13464;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23"/>
            <p:cNvGrpSpPr/>
            <p:nvPr/>
          </p:nvGrpSpPr>
          <p:grpSpPr>
            <a:xfrm>
              <a:off x="157330" y="3829499"/>
              <a:ext cx="606149" cy="40103"/>
              <a:chOff x="157325" y="384725"/>
              <a:chExt cx="743650" cy="49200"/>
            </a:xfrm>
          </p:grpSpPr>
          <p:sp>
            <p:nvSpPr>
              <p:cNvPr id="13470" name="Google Shape;13470;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23"/>
            <p:cNvGrpSpPr/>
            <p:nvPr/>
          </p:nvGrpSpPr>
          <p:grpSpPr>
            <a:xfrm>
              <a:off x="157330" y="4197260"/>
              <a:ext cx="606149" cy="40103"/>
              <a:chOff x="157325" y="384725"/>
              <a:chExt cx="743650" cy="49200"/>
            </a:xfrm>
          </p:grpSpPr>
          <p:sp>
            <p:nvSpPr>
              <p:cNvPr id="13476" name="Google Shape;13476;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23"/>
            <p:cNvGrpSpPr/>
            <p:nvPr/>
          </p:nvGrpSpPr>
          <p:grpSpPr>
            <a:xfrm>
              <a:off x="157330" y="4381140"/>
              <a:ext cx="606149" cy="40103"/>
              <a:chOff x="157325" y="384725"/>
              <a:chExt cx="743650" cy="49200"/>
            </a:xfrm>
          </p:grpSpPr>
          <p:sp>
            <p:nvSpPr>
              <p:cNvPr id="13482" name="Google Shape;13482;p2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2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2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2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2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487"/>
        <p:cNvGrpSpPr/>
        <p:nvPr/>
      </p:nvGrpSpPr>
      <p:grpSpPr>
        <a:xfrm>
          <a:off x="0" y="0"/>
          <a:ext cx="0" cy="0"/>
          <a:chOff x="0" y="0"/>
          <a:chExt cx="0" cy="0"/>
        </a:xfrm>
      </p:grpSpPr>
      <p:grpSp>
        <p:nvGrpSpPr>
          <p:cNvPr id="13488" name="Google Shape;13488;p24"/>
          <p:cNvGrpSpPr/>
          <p:nvPr/>
        </p:nvGrpSpPr>
        <p:grpSpPr>
          <a:xfrm rot="10800000">
            <a:off x="3971053" y="4708398"/>
            <a:ext cx="6234568" cy="435094"/>
            <a:chOff x="-130297" y="4708398"/>
            <a:chExt cx="6234568" cy="435094"/>
          </a:xfrm>
        </p:grpSpPr>
        <p:grpSp>
          <p:nvGrpSpPr>
            <p:cNvPr id="13489" name="Google Shape;13489;p24"/>
            <p:cNvGrpSpPr/>
            <p:nvPr/>
          </p:nvGrpSpPr>
          <p:grpSpPr>
            <a:xfrm rot="5400000">
              <a:off x="1184428" y="3393674"/>
              <a:ext cx="435094" cy="3064543"/>
              <a:chOff x="157330" y="151887"/>
              <a:chExt cx="606149" cy="4269356"/>
            </a:xfrm>
          </p:grpSpPr>
          <p:grpSp>
            <p:nvGrpSpPr>
              <p:cNvPr id="13490" name="Google Shape;13490;p24"/>
              <p:cNvGrpSpPr/>
              <p:nvPr/>
            </p:nvGrpSpPr>
            <p:grpSpPr>
              <a:xfrm>
                <a:off x="157330" y="151887"/>
                <a:ext cx="606149" cy="40103"/>
                <a:chOff x="157325" y="384725"/>
                <a:chExt cx="743650" cy="49200"/>
              </a:xfrm>
            </p:grpSpPr>
            <p:sp>
              <p:nvSpPr>
                <p:cNvPr id="13491" name="Google Shape;1349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24"/>
              <p:cNvGrpSpPr/>
              <p:nvPr/>
            </p:nvGrpSpPr>
            <p:grpSpPr>
              <a:xfrm>
                <a:off x="157330" y="335768"/>
                <a:ext cx="606149" cy="40103"/>
                <a:chOff x="157325" y="384725"/>
                <a:chExt cx="743650" cy="49200"/>
              </a:xfrm>
            </p:grpSpPr>
            <p:sp>
              <p:nvSpPr>
                <p:cNvPr id="13497" name="Google Shape;1349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24"/>
              <p:cNvGrpSpPr/>
              <p:nvPr/>
            </p:nvGrpSpPr>
            <p:grpSpPr>
              <a:xfrm>
                <a:off x="157330" y="519649"/>
                <a:ext cx="606149" cy="40103"/>
                <a:chOff x="157325" y="384725"/>
                <a:chExt cx="743650" cy="49200"/>
              </a:xfrm>
            </p:grpSpPr>
            <p:sp>
              <p:nvSpPr>
                <p:cNvPr id="13503" name="Google Shape;1350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24"/>
              <p:cNvGrpSpPr/>
              <p:nvPr/>
            </p:nvGrpSpPr>
            <p:grpSpPr>
              <a:xfrm>
                <a:off x="157330" y="703529"/>
                <a:ext cx="606149" cy="40103"/>
                <a:chOff x="157325" y="384725"/>
                <a:chExt cx="743650" cy="49200"/>
              </a:xfrm>
            </p:grpSpPr>
            <p:sp>
              <p:nvSpPr>
                <p:cNvPr id="13509" name="Google Shape;1350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24"/>
              <p:cNvGrpSpPr/>
              <p:nvPr/>
            </p:nvGrpSpPr>
            <p:grpSpPr>
              <a:xfrm>
                <a:off x="157330" y="887410"/>
                <a:ext cx="606149" cy="40103"/>
                <a:chOff x="157325" y="384725"/>
                <a:chExt cx="743650" cy="49200"/>
              </a:xfrm>
            </p:grpSpPr>
            <p:sp>
              <p:nvSpPr>
                <p:cNvPr id="13515" name="Google Shape;1351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24"/>
              <p:cNvGrpSpPr/>
              <p:nvPr/>
            </p:nvGrpSpPr>
            <p:grpSpPr>
              <a:xfrm>
                <a:off x="157330" y="1071290"/>
                <a:ext cx="606149" cy="40103"/>
                <a:chOff x="157325" y="384725"/>
                <a:chExt cx="743650" cy="49200"/>
              </a:xfrm>
            </p:grpSpPr>
            <p:sp>
              <p:nvSpPr>
                <p:cNvPr id="13521" name="Google Shape;1352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24"/>
              <p:cNvGrpSpPr/>
              <p:nvPr/>
            </p:nvGrpSpPr>
            <p:grpSpPr>
              <a:xfrm>
                <a:off x="157330" y="1255171"/>
                <a:ext cx="606149" cy="40103"/>
                <a:chOff x="157325" y="384725"/>
                <a:chExt cx="743650" cy="49200"/>
              </a:xfrm>
            </p:grpSpPr>
            <p:sp>
              <p:nvSpPr>
                <p:cNvPr id="13527" name="Google Shape;1352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24"/>
              <p:cNvGrpSpPr/>
              <p:nvPr/>
            </p:nvGrpSpPr>
            <p:grpSpPr>
              <a:xfrm>
                <a:off x="157330" y="1439051"/>
                <a:ext cx="606149" cy="40103"/>
                <a:chOff x="157325" y="384725"/>
                <a:chExt cx="743650" cy="49200"/>
              </a:xfrm>
            </p:grpSpPr>
            <p:sp>
              <p:nvSpPr>
                <p:cNvPr id="13533" name="Google Shape;1353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24"/>
              <p:cNvGrpSpPr/>
              <p:nvPr/>
            </p:nvGrpSpPr>
            <p:grpSpPr>
              <a:xfrm>
                <a:off x="157330" y="1806812"/>
                <a:ext cx="606149" cy="40103"/>
                <a:chOff x="157325" y="384725"/>
                <a:chExt cx="743650" cy="49200"/>
              </a:xfrm>
            </p:grpSpPr>
            <p:sp>
              <p:nvSpPr>
                <p:cNvPr id="13539" name="Google Shape;1353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24"/>
              <p:cNvGrpSpPr/>
              <p:nvPr/>
            </p:nvGrpSpPr>
            <p:grpSpPr>
              <a:xfrm>
                <a:off x="157330" y="1622932"/>
                <a:ext cx="606149" cy="40103"/>
                <a:chOff x="157325" y="384725"/>
                <a:chExt cx="743650" cy="49200"/>
              </a:xfrm>
            </p:grpSpPr>
            <p:sp>
              <p:nvSpPr>
                <p:cNvPr id="13545" name="Google Shape;1354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24"/>
              <p:cNvGrpSpPr/>
              <p:nvPr/>
            </p:nvGrpSpPr>
            <p:grpSpPr>
              <a:xfrm>
                <a:off x="157330" y="1990693"/>
                <a:ext cx="606149" cy="40103"/>
                <a:chOff x="157325" y="384725"/>
                <a:chExt cx="743650" cy="49200"/>
              </a:xfrm>
            </p:grpSpPr>
            <p:sp>
              <p:nvSpPr>
                <p:cNvPr id="13551" name="Google Shape;1355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24"/>
              <p:cNvGrpSpPr/>
              <p:nvPr/>
            </p:nvGrpSpPr>
            <p:grpSpPr>
              <a:xfrm>
                <a:off x="157330" y="2174574"/>
                <a:ext cx="606149" cy="40103"/>
                <a:chOff x="157325" y="384725"/>
                <a:chExt cx="743650" cy="49200"/>
              </a:xfrm>
            </p:grpSpPr>
            <p:sp>
              <p:nvSpPr>
                <p:cNvPr id="13557" name="Google Shape;1355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24"/>
              <p:cNvGrpSpPr/>
              <p:nvPr/>
            </p:nvGrpSpPr>
            <p:grpSpPr>
              <a:xfrm>
                <a:off x="157330" y="2358454"/>
                <a:ext cx="606149" cy="40103"/>
                <a:chOff x="157325" y="384725"/>
                <a:chExt cx="743650" cy="49200"/>
              </a:xfrm>
            </p:grpSpPr>
            <p:sp>
              <p:nvSpPr>
                <p:cNvPr id="13563" name="Google Shape;1356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24"/>
              <p:cNvGrpSpPr/>
              <p:nvPr/>
            </p:nvGrpSpPr>
            <p:grpSpPr>
              <a:xfrm>
                <a:off x="157330" y="2542335"/>
                <a:ext cx="606149" cy="40103"/>
                <a:chOff x="157325" y="384725"/>
                <a:chExt cx="743650" cy="49200"/>
              </a:xfrm>
            </p:grpSpPr>
            <p:sp>
              <p:nvSpPr>
                <p:cNvPr id="13569" name="Google Shape;1356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24"/>
              <p:cNvGrpSpPr/>
              <p:nvPr/>
            </p:nvGrpSpPr>
            <p:grpSpPr>
              <a:xfrm>
                <a:off x="157330" y="2726215"/>
                <a:ext cx="606149" cy="40103"/>
                <a:chOff x="157325" y="384725"/>
                <a:chExt cx="743650" cy="49200"/>
              </a:xfrm>
            </p:grpSpPr>
            <p:sp>
              <p:nvSpPr>
                <p:cNvPr id="13575" name="Google Shape;1357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24"/>
              <p:cNvGrpSpPr/>
              <p:nvPr/>
            </p:nvGrpSpPr>
            <p:grpSpPr>
              <a:xfrm>
                <a:off x="157330" y="2910096"/>
                <a:ext cx="606149" cy="40103"/>
                <a:chOff x="157325" y="384725"/>
                <a:chExt cx="743650" cy="49200"/>
              </a:xfrm>
            </p:grpSpPr>
            <p:sp>
              <p:nvSpPr>
                <p:cNvPr id="13581" name="Google Shape;1358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24"/>
              <p:cNvGrpSpPr/>
              <p:nvPr/>
            </p:nvGrpSpPr>
            <p:grpSpPr>
              <a:xfrm>
                <a:off x="157330" y="3093976"/>
                <a:ext cx="606149" cy="40103"/>
                <a:chOff x="157325" y="384725"/>
                <a:chExt cx="743650" cy="49200"/>
              </a:xfrm>
            </p:grpSpPr>
            <p:sp>
              <p:nvSpPr>
                <p:cNvPr id="13587" name="Google Shape;1358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24"/>
              <p:cNvGrpSpPr/>
              <p:nvPr/>
            </p:nvGrpSpPr>
            <p:grpSpPr>
              <a:xfrm>
                <a:off x="157330" y="3277857"/>
                <a:ext cx="606149" cy="40103"/>
                <a:chOff x="157325" y="384725"/>
                <a:chExt cx="743650" cy="49200"/>
              </a:xfrm>
            </p:grpSpPr>
            <p:sp>
              <p:nvSpPr>
                <p:cNvPr id="13593" name="Google Shape;1359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24"/>
              <p:cNvGrpSpPr/>
              <p:nvPr/>
            </p:nvGrpSpPr>
            <p:grpSpPr>
              <a:xfrm>
                <a:off x="157330" y="3461737"/>
                <a:ext cx="606149" cy="40103"/>
                <a:chOff x="157325" y="384725"/>
                <a:chExt cx="743650" cy="49200"/>
              </a:xfrm>
            </p:grpSpPr>
            <p:sp>
              <p:nvSpPr>
                <p:cNvPr id="13599" name="Google Shape;1359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24"/>
              <p:cNvGrpSpPr/>
              <p:nvPr/>
            </p:nvGrpSpPr>
            <p:grpSpPr>
              <a:xfrm>
                <a:off x="157330" y="3645618"/>
                <a:ext cx="606149" cy="40103"/>
                <a:chOff x="157325" y="384725"/>
                <a:chExt cx="743650" cy="49200"/>
              </a:xfrm>
            </p:grpSpPr>
            <p:sp>
              <p:nvSpPr>
                <p:cNvPr id="13605" name="Google Shape;1360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24"/>
              <p:cNvGrpSpPr/>
              <p:nvPr/>
            </p:nvGrpSpPr>
            <p:grpSpPr>
              <a:xfrm>
                <a:off x="157330" y="4013379"/>
                <a:ext cx="606149" cy="40103"/>
                <a:chOff x="157325" y="384725"/>
                <a:chExt cx="743650" cy="49200"/>
              </a:xfrm>
            </p:grpSpPr>
            <p:sp>
              <p:nvSpPr>
                <p:cNvPr id="13611" name="Google Shape;1361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24"/>
              <p:cNvGrpSpPr/>
              <p:nvPr/>
            </p:nvGrpSpPr>
            <p:grpSpPr>
              <a:xfrm>
                <a:off x="157330" y="3829499"/>
                <a:ext cx="606149" cy="40103"/>
                <a:chOff x="157325" y="384725"/>
                <a:chExt cx="743650" cy="49200"/>
              </a:xfrm>
            </p:grpSpPr>
            <p:sp>
              <p:nvSpPr>
                <p:cNvPr id="13617" name="Google Shape;1361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24"/>
              <p:cNvGrpSpPr/>
              <p:nvPr/>
            </p:nvGrpSpPr>
            <p:grpSpPr>
              <a:xfrm>
                <a:off x="157330" y="4197260"/>
                <a:ext cx="606149" cy="40103"/>
                <a:chOff x="157325" y="384725"/>
                <a:chExt cx="743650" cy="49200"/>
              </a:xfrm>
            </p:grpSpPr>
            <p:sp>
              <p:nvSpPr>
                <p:cNvPr id="13623" name="Google Shape;1362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24"/>
              <p:cNvGrpSpPr/>
              <p:nvPr/>
            </p:nvGrpSpPr>
            <p:grpSpPr>
              <a:xfrm>
                <a:off x="157330" y="4381140"/>
                <a:ext cx="606149" cy="40103"/>
                <a:chOff x="157325" y="384725"/>
                <a:chExt cx="743650" cy="49200"/>
              </a:xfrm>
            </p:grpSpPr>
            <p:sp>
              <p:nvSpPr>
                <p:cNvPr id="13629" name="Google Shape;1362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34" name="Google Shape;13634;p24"/>
            <p:cNvGrpSpPr/>
            <p:nvPr/>
          </p:nvGrpSpPr>
          <p:grpSpPr>
            <a:xfrm rot="5400000">
              <a:off x="4354453" y="3393674"/>
              <a:ext cx="435094" cy="3064543"/>
              <a:chOff x="157330" y="151887"/>
              <a:chExt cx="606149" cy="4269356"/>
            </a:xfrm>
          </p:grpSpPr>
          <p:grpSp>
            <p:nvGrpSpPr>
              <p:cNvPr id="13635" name="Google Shape;13635;p24"/>
              <p:cNvGrpSpPr/>
              <p:nvPr/>
            </p:nvGrpSpPr>
            <p:grpSpPr>
              <a:xfrm>
                <a:off x="157330" y="151887"/>
                <a:ext cx="606149" cy="40103"/>
                <a:chOff x="157325" y="384725"/>
                <a:chExt cx="743650" cy="49200"/>
              </a:xfrm>
            </p:grpSpPr>
            <p:sp>
              <p:nvSpPr>
                <p:cNvPr id="13636" name="Google Shape;1363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24"/>
              <p:cNvGrpSpPr/>
              <p:nvPr/>
            </p:nvGrpSpPr>
            <p:grpSpPr>
              <a:xfrm>
                <a:off x="157330" y="335768"/>
                <a:ext cx="606149" cy="40103"/>
                <a:chOff x="157325" y="384725"/>
                <a:chExt cx="743650" cy="49200"/>
              </a:xfrm>
            </p:grpSpPr>
            <p:sp>
              <p:nvSpPr>
                <p:cNvPr id="13642" name="Google Shape;1364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24"/>
              <p:cNvGrpSpPr/>
              <p:nvPr/>
            </p:nvGrpSpPr>
            <p:grpSpPr>
              <a:xfrm>
                <a:off x="157330" y="519649"/>
                <a:ext cx="606149" cy="40103"/>
                <a:chOff x="157325" y="384725"/>
                <a:chExt cx="743650" cy="49200"/>
              </a:xfrm>
            </p:grpSpPr>
            <p:sp>
              <p:nvSpPr>
                <p:cNvPr id="13648" name="Google Shape;1364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24"/>
              <p:cNvGrpSpPr/>
              <p:nvPr/>
            </p:nvGrpSpPr>
            <p:grpSpPr>
              <a:xfrm>
                <a:off x="157330" y="703529"/>
                <a:ext cx="606149" cy="40103"/>
                <a:chOff x="157325" y="384725"/>
                <a:chExt cx="743650" cy="49200"/>
              </a:xfrm>
            </p:grpSpPr>
            <p:sp>
              <p:nvSpPr>
                <p:cNvPr id="13654" name="Google Shape;1365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24"/>
              <p:cNvGrpSpPr/>
              <p:nvPr/>
            </p:nvGrpSpPr>
            <p:grpSpPr>
              <a:xfrm>
                <a:off x="157330" y="887410"/>
                <a:ext cx="606149" cy="40103"/>
                <a:chOff x="157325" y="384725"/>
                <a:chExt cx="743650" cy="49200"/>
              </a:xfrm>
            </p:grpSpPr>
            <p:sp>
              <p:nvSpPr>
                <p:cNvPr id="13660" name="Google Shape;1366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24"/>
              <p:cNvGrpSpPr/>
              <p:nvPr/>
            </p:nvGrpSpPr>
            <p:grpSpPr>
              <a:xfrm>
                <a:off x="157330" y="1071290"/>
                <a:ext cx="606149" cy="40103"/>
                <a:chOff x="157325" y="384725"/>
                <a:chExt cx="743650" cy="49200"/>
              </a:xfrm>
            </p:grpSpPr>
            <p:sp>
              <p:nvSpPr>
                <p:cNvPr id="13666" name="Google Shape;1366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24"/>
              <p:cNvGrpSpPr/>
              <p:nvPr/>
            </p:nvGrpSpPr>
            <p:grpSpPr>
              <a:xfrm>
                <a:off x="157330" y="1255171"/>
                <a:ext cx="606149" cy="40103"/>
                <a:chOff x="157325" y="384725"/>
                <a:chExt cx="743650" cy="49200"/>
              </a:xfrm>
            </p:grpSpPr>
            <p:sp>
              <p:nvSpPr>
                <p:cNvPr id="13672" name="Google Shape;1367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24"/>
              <p:cNvGrpSpPr/>
              <p:nvPr/>
            </p:nvGrpSpPr>
            <p:grpSpPr>
              <a:xfrm>
                <a:off x="157330" y="1439051"/>
                <a:ext cx="606149" cy="40103"/>
                <a:chOff x="157325" y="384725"/>
                <a:chExt cx="743650" cy="49200"/>
              </a:xfrm>
            </p:grpSpPr>
            <p:sp>
              <p:nvSpPr>
                <p:cNvPr id="13678" name="Google Shape;1367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24"/>
              <p:cNvGrpSpPr/>
              <p:nvPr/>
            </p:nvGrpSpPr>
            <p:grpSpPr>
              <a:xfrm>
                <a:off x="157330" y="1806812"/>
                <a:ext cx="606149" cy="40103"/>
                <a:chOff x="157325" y="384725"/>
                <a:chExt cx="743650" cy="49200"/>
              </a:xfrm>
            </p:grpSpPr>
            <p:sp>
              <p:nvSpPr>
                <p:cNvPr id="13684" name="Google Shape;1368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24"/>
              <p:cNvGrpSpPr/>
              <p:nvPr/>
            </p:nvGrpSpPr>
            <p:grpSpPr>
              <a:xfrm>
                <a:off x="157330" y="1622932"/>
                <a:ext cx="606149" cy="40103"/>
                <a:chOff x="157325" y="384725"/>
                <a:chExt cx="743650" cy="49200"/>
              </a:xfrm>
            </p:grpSpPr>
            <p:sp>
              <p:nvSpPr>
                <p:cNvPr id="13690" name="Google Shape;1369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24"/>
              <p:cNvGrpSpPr/>
              <p:nvPr/>
            </p:nvGrpSpPr>
            <p:grpSpPr>
              <a:xfrm>
                <a:off x="157330" y="1990693"/>
                <a:ext cx="606149" cy="40103"/>
                <a:chOff x="157325" y="384725"/>
                <a:chExt cx="743650" cy="49200"/>
              </a:xfrm>
            </p:grpSpPr>
            <p:sp>
              <p:nvSpPr>
                <p:cNvPr id="13696" name="Google Shape;1369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24"/>
              <p:cNvGrpSpPr/>
              <p:nvPr/>
            </p:nvGrpSpPr>
            <p:grpSpPr>
              <a:xfrm>
                <a:off x="157330" y="2174574"/>
                <a:ext cx="606149" cy="40103"/>
                <a:chOff x="157325" y="384725"/>
                <a:chExt cx="743650" cy="49200"/>
              </a:xfrm>
            </p:grpSpPr>
            <p:sp>
              <p:nvSpPr>
                <p:cNvPr id="13702" name="Google Shape;1370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24"/>
              <p:cNvGrpSpPr/>
              <p:nvPr/>
            </p:nvGrpSpPr>
            <p:grpSpPr>
              <a:xfrm>
                <a:off x="157330" y="2358454"/>
                <a:ext cx="606149" cy="40103"/>
                <a:chOff x="157325" y="384725"/>
                <a:chExt cx="743650" cy="49200"/>
              </a:xfrm>
            </p:grpSpPr>
            <p:sp>
              <p:nvSpPr>
                <p:cNvPr id="13708" name="Google Shape;1370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24"/>
              <p:cNvGrpSpPr/>
              <p:nvPr/>
            </p:nvGrpSpPr>
            <p:grpSpPr>
              <a:xfrm>
                <a:off x="157330" y="2542335"/>
                <a:ext cx="606149" cy="40103"/>
                <a:chOff x="157325" y="384725"/>
                <a:chExt cx="743650" cy="49200"/>
              </a:xfrm>
            </p:grpSpPr>
            <p:sp>
              <p:nvSpPr>
                <p:cNvPr id="13714" name="Google Shape;1371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9" name="Google Shape;13719;p24"/>
              <p:cNvGrpSpPr/>
              <p:nvPr/>
            </p:nvGrpSpPr>
            <p:grpSpPr>
              <a:xfrm>
                <a:off x="157330" y="2726215"/>
                <a:ext cx="606149" cy="40103"/>
                <a:chOff x="157325" y="384725"/>
                <a:chExt cx="743650" cy="49200"/>
              </a:xfrm>
            </p:grpSpPr>
            <p:sp>
              <p:nvSpPr>
                <p:cNvPr id="13720" name="Google Shape;1372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24"/>
              <p:cNvGrpSpPr/>
              <p:nvPr/>
            </p:nvGrpSpPr>
            <p:grpSpPr>
              <a:xfrm>
                <a:off x="157330" y="2910096"/>
                <a:ext cx="606149" cy="40103"/>
                <a:chOff x="157325" y="384725"/>
                <a:chExt cx="743650" cy="49200"/>
              </a:xfrm>
            </p:grpSpPr>
            <p:sp>
              <p:nvSpPr>
                <p:cNvPr id="13726" name="Google Shape;1372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24"/>
              <p:cNvGrpSpPr/>
              <p:nvPr/>
            </p:nvGrpSpPr>
            <p:grpSpPr>
              <a:xfrm>
                <a:off x="157330" y="3093976"/>
                <a:ext cx="606149" cy="40103"/>
                <a:chOff x="157325" y="384725"/>
                <a:chExt cx="743650" cy="49200"/>
              </a:xfrm>
            </p:grpSpPr>
            <p:sp>
              <p:nvSpPr>
                <p:cNvPr id="13732" name="Google Shape;1373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24"/>
              <p:cNvGrpSpPr/>
              <p:nvPr/>
            </p:nvGrpSpPr>
            <p:grpSpPr>
              <a:xfrm>
                <a:off x="157330" y="3277857"/>
                <a:ext cx="606149" cy="40103"/>
                <a:chOff x="157325" y="384725"/>
                <a:chExt cx="743650" cy="49200"/>
              </a:xfrm>
            </p:grpSpPr>
            <p:sp>
              <p:nvSpPr>
                <p:cNvPr id="13738" name="Google Shape;1373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24"/>
              <p:cNvGrpSpPr/>
              <p:nvPr/>
            </p:nvGrpSpPr>
            <p:grpSpPr>
              <a:xfrm>
                <a:off x="157330" y="3461737"/>
                <a:ext cx="606149" cy="40103"/>
                <a:chOff x="157325" y="384725"/>
                <a:chExt cx="743650" cy="49200"/>
              </a:xfrm>
            </p:grpSpPr>
            <p:sp>
              <p:nvSpPr>
                <p:cNvPr id="13744" name="Google Shape;1374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24"/>
              <p:cNvGrpSpPr/>
              <p:nvPr/>
            </p:nvGrpSpPr>
            <p:grpSpPr>
              <a:xfrm>
                <a:off x="157330" y="3645618"/>
                <a:ext cx="606149" cy="40103"/>
                <a:chOff x="157325" y="384725"/>
                <a:chExt cx="743650" cy="49200"/>
              </a:xfrm>
            </p:grpSpPr>
            <p:sp>
              <p:nvSpPr>
                <p:cNvPr id="13750" name="Google Shape;1375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24"/>
              <p:cNvGrpSpPr/>
              <p:nvPr/>
            </p:nvGrpSpPr>
            <p:grpSpPr>
              <a:xfrm>
                <a:off x="157330" y="4013379"/>
                <a:ext cx="606149" cy="40103"/>
                <a:chOff x="157325" y="384725"/>
                <a:chExt cx="743650" cy="49200"/>
              </a:xfrm>
            </p:grpSpPr>
            <p:sp>
              <p:nvSpPr>
                <p:cNvPr id="13756" name="Google Shape;1375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24"/>
              <p:cNvGrpSpPr/>
              <p:nvPr/>
            </p:nvGrpSpPr>
            <p:grpSpPr>
              <a:xfrm>
                <a:off x="157330" y="3829499"/>
                <a:ext cx="606149" cy="40103"/>
                <a:chOff x="157325" y="384725"/>
                <a:chExt cx="743650" cy="49200"/>
              </a:xfrm>
            </p:grpSpPr>
            <p:sp>
              <p:nvSpPr>
                <p:cNvPr id="13762" name="Google Shape;1376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24"/>
              <p:cNvGrpSpPr/>
              <p:nvPr/>
            </p:nvGrpSpPr>
            <p:grpSpPr>
              <a:xfrm>
                <a:off x="157330" y="4197260"/>
                <a:ext cx="606149" cy="40103"/>
                <a:chOff x="157325" y="384725"/>
                <a:chExt cx="743650" cy="49200"/>
              </a:xfrm>
            </p:grpSpPr>
            <p:sp>
              <p:nvSpPr>
                <p:cNvPr id="13768" name="Google Shape;1376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24"/>
              <p:cNvGrpSpPr/>
              <p:nvPr/>
            </p:nvGrpSpPr>
            <p:grpSpPr>
              <a:xfrm>
                <a:off x="157330" y="4381140"/>
                <a:ext cx="606149" cy="40103"/>
                <a:chOff x="157325" y="384725"/>
                <a:chExt cx="743650" cy="49200"/>
              </a:xfrm>
            </p:grpSpPr>
            <p:sp>
              <p:nvSpPr>
                <p:cNvPr id="13774" name="Google Shape;1377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779" name="Google Shape;13779;p24"/>
          <p:cNvGrpSpPr/>
          <p:nvPr/>
        </p:nvGrpSpPr>
        <p:grpSpPr>
          <a:xfrm rot="10800000">
            <a:off x="-1075397" y="4848"/>
            <a:ext cx="6234568" cy="435094"/>
            <a:chOff x="-130297" y="4708398"/>
            <a:chExt cx="6234568" cy="435094"/>
          </a:xfrm>
        </p:grpSpPr>
        <p:grpSp>
          <p:nvGrpSpPr>
            <p:cNvPr id="13780" name="Google Shape;13780;p24"/>
            <p:cNvGrpSpPr/>
            <p:nvPr/>
          </p:nvGrpSpPr>
          <p:grpSpPr>
            <a:xfrm rot="5400000">
              <a:off x="1184428" y="3393674"/>
              <a:ext cx="435094" cy="3064543"/>
              <a:chOff x="157330" y="151887"/>
              <a:chExt cx="606149" cy="4269356"/>
            </a:xfrm>
          </p:grpSpPr>
          <p:grpSp>
            <p:nvGrpSpPr>
              <p:cNvPr id="13781" name="Google Shape;13781;p24"/>
              <p:cNvGrpSpPr/>
              <p:nvPr/>
            </p:nvGrpSpPr>
            <p:grpSpPr>
              <a:xfrm>
                <a:off x="157330" y="151887"/>
                <a:ext cx="606149" cy="40103"/>
                <a:chOff x="157325" y="384725"/>
                <a:chExt cx="743650" cy="49200"/>
              </a:xfrm>
            </p:grpSpPr>
            <p:sp>
              <p:nvSpPr>
                <p:cNvPr id="13782" name="Google Shape;1378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24"/>
              <p:cNvGrpSpPr/>
              <p:nvPr/>
            </p:nvGrpSpPr>
            <p:grpSpPr>
              <a:xfrm>
                <a:off x="157330" y="335768"/>
                <a:ext cx="606149" cy="40103"/>
                <a:chOff x="157325" y="384725"/>
                <a:chExt cx="743650" cy="49200"/>
              </a:xfrm>
            </p:grpSpPr>
            <p:sp>
              <p:nvSpPr>
                <p:cNvPr id="13788" name="Google Shape;1378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24"/>
              <p:cNvGrpSpPr/>
              <p:nvPr/>
            </p:nvGrpSpPr>
            <p:grpSpPr>
              <a:xfrm>
                <a:off x="157330" y="519649"/>
                <a:ext cx="606149" cy="40103"/>
                <a:chOff x="157325" y="384725"/>
                <a:chExt cx="743650" cy="49200"/>
              </a:xfrm>
            </p:grpSpPr>
            <p:sp>
              <p:nvSpPr>
                <p:cNvPr id="13794" name="Google Shape;1379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24"/>
              <p:cNvGrpSpPr/>
              <p:nvPr/>
            </p:nvGrpSpPr>
            <p:grpSpPr>
              <a:xfrm>
                <a:off x="157330" y="703529"/>
                <a:ext cx="606149" cy="40103"/>
                <a:chOff x="157325" y="384725"/>
                <a:chExt cx="743650" cy="49200"/>
              </a:xfrm>
            </p:grpSpPr>
            <p:sp>
              <p:nvSpPr>
                <p:cNvPr id="13800" name="Google Shape;1380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24"/>
              <p:cNvGrpSpPr/>
              <p:nvPr/>
            </p:nvGrpSpPr>
            <p:grpSpPr>
              <a:xfrm>
                <a:off x="157330" y="887410"/>
                <a:ext cx="606149" cy="40103"/>
                <a:chOff x="157325" y="384725"/>
                <a:chExt cx="743650" cy="49200"/>
              </a:xfrm>
            </p:grpSpPr>
            <p:sp>
              <p:nvSpPr>
                <p:cNvPr id="13806" name="Google Shape;1380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24"/>
              <p:cNvGrpSpPr/>
              <p:nvPr/>
            </p:nvGrpSpPr>
            <p:grpSpPr>
              <a:xfrm>
                <a:off x="157330" y="1071290"/>
                <a:ext cx="606149" cy="40103"/>
                <a:chOff x="157325" y="384725"/>
                <a:chExt cx="743650" cy="49200"/>
              </a:xfrm>
            </p:grpSpPr>
            <p:sp>
              <p:nvSpPr>
                <p:cNvPr id="13812" name="Google Shape;1381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24"/>
              <p:cNvGrpSpPr/>
              <p:nvPr/>
            </p:nvGrpSpPr>
            <p:grpSpPr>
              <a:xfrm>
                <a:off x="157330" y="1255171"/>
                <a:ext cx="606149" cy="40103"/>
                <a:chOff x="157325" y="384725"/>
                <a:chExt cx="743650" cy="49200"/>
              </a:xfrm>
            </p:grpSpPr>
            <p:sp>
              <p:nvSpPr>
                <p:cNvPr id="13818" name="Google Shape;1381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24"/>
              <p:cNvGrpSpPr/>
              <p:nvPr/>
            </p:nvGrpSpPr>
            <p:grpSpPr>
              <a:xfrm>
                <a:off x="157330" y="1439051"/>
                <a:ext cx="606149" cy="40103"/>
                <a:chOff x="157325" y="384725"/>
                <a:chExt cx="743650" cy="49200"/>
              </a:xfrm>
            </p:grpSpPr>
            <p:sp>
              <p:nvSpPr>
                <p:cNvPr id="13824" name="Google Shape;1382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24"/>
              <p:cNvGrpSpPr/>
              <p:nvPr/>
            </p:nvGrpSpPr>
            <p:grpSpPr>
              <a:xfrm>
                <a:off x="157330" y="1806812"/>
                <a:ext cx="606149" cy="40103"/>
                <a:chOff x="157325" y="384725"/>
                <a:chExt cx="743650" cy="49200"/>
              </a:xfrm>
            </p:grpSpPr>
            <p:sp>
              <p:nvSpPr>
                <p:cNvPr id="13830" name="Google Shape;1383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24"/>
              <p:cNvGrpSpPr/>
              <p:nvPr/>
            </p:nvGrpSpPr>
            <p:grpSpPr>
              <a:xfrm>
                <a:off x="157330" y="1622932"/>
                <a:ext cx="606149" cy="40103"/>
                <a:chOff x="157325" y="384725"/>
                <a:chExt cx="743650" cy="49200"/>
              </a:xfrm>
            </p:grpSpPr>
            <p:sp>
              <p:nvSpPr>
                <p:cNvPr id="13836" name="Google Shape;1383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24"/>
              <p:cNvGrpSpPr/>
              <p:nvPr/>
            </p:nvGrpSpPr>
            <p:grpSpPr>
              <a:xfrm>
                <a:off x="157330" y="1990693"/>
                <a:ext cx="606149" cy="40103"/>
                <a:chOff x="157325" y="384725"/>
                <a:chExt cx="743650" cy="49200"/>
              </a:xfrm>
            </p:grpSpPr>
            <p:sp>
              <p:nvSpPr>
                <p:cNvPr id="13842" name="Google Shape;1384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24"/>
              <p:cNvGrpSpPr/>
              <p:nvPr/>
            </p:nvGrpSpPr>
            <p:grpSpPr>
              <a:xfrm>
                <a:off x="157330" y="2174574"/>
                <a:ext cx="606149" cy="40103"/>
                <a:chOff x="157325" y="384725"/>
                <a:chExt cx="743650" cy="49200"/>
              </a:xfrm>
            </p:grpSpPr>
            <p:sp>
              <p:nvSpPr>
                <p:cNvPr id="13848" name="Google Shape;1384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24"/>
              <p:cNvGrpSpPr/>
              <p:nvPr/>
            </p:nvGrpSpPr>
            <p:grpSpPr>
              <a:xfrm>
                <a:off x="157330" y="2358454"/>
                <a:ext cx="606149" cy="40103"/>
                <a:chOff x="157325" y="384725"/>
                <a:chExt cx="743650" cy="49200"/>
              </a:xfrm>
            </p:grpSpPr>
            <p:sp>
              <p:nvSpPr>
                <p:cNvPr id="13854" name="Google Shape;1385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9" name="Google Shape;13859;p24"/>
              <p:cNvGrpSpPr/>
              <p:nvPr/>
            </p:nvGrpSpPr>
            <p:grpSpPr>
              <a:xfrm>
                <a:off x="157330" y="2542335"/>
                <a:ext cx="606149" cy="40103"/>
                <a:chOff x="157325" y="384725"/>
                <a:chExt cx="743650" cy="49200"/>
              </a:xfrm>
            </p:grpSpPr>
            <p:sp>
              <p:nvSpPr>
                <p:cNvPr id="13860" name="Google Shape;1386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24"/>
              <p:cNvGrpSpPr/>
              <p:nvPr/>
            </p:nvGrpSpPr>
            <p:grpSpPr>
              <a:xfrm>
                <a:off x="157330" y="2726215"/>
                <a:ext cx="606149" cy="40103"/>
                <a:chOff x="157325" y="384725"/>
                <a:chExt cx="743650" cy="49200"/>
              </a:xfrm>
            </p:grpSpPr>
            <p:sp>
              <p:nvSpPr>
                <p:cNvPr id="13866" name="Google Shape;1386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24"/>
              <p:cNvGrpSpPr/>
              <p:nvPr/>
            </p:nvGrpSpPr>
            <p:grpSpPr>
              <a:xfrm>
                <a:off x="157330" y="2910096"/>
                <a:ext cx="606149" cy="40103"/>
                <a:chOff x="157325" y="384725"/>
                <a:chExt cx="743650" cy="49200"/>
              </a:xfrm>
            </p:grpSpPr>
            <p:sp>
              <p:nvSpPr>
                <p:cNvPr id="13872" name="Google Shape;1387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24"/>
              <p:cNvGrpSpPr/>
              <p:nvPr/>
            </p:nvGrpSpPr>
            <p:grpSpPr>
              <a:xfrm>
                <a:off x="157330" y="3093976"/>
                <a:ext cx="606149" cy="40103"/>
                <a:chOff x="157325" y="384725"/>
                <a:chExt cx="743650" cy="49200"/>
              </a:xfrm>
            </p:grpSpPr>
            <p:sp>
              <p:nvSpPr>
                <p:cNvPr id="13878" name="Google Shape;1387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24"/>
              <p:cNvGrpSpPr/>
              <p:nvPr/>
            </p:nvGrpSpPr>
            <p:grpSpPr>
              <a:xfrm>
                <a:off x="157330" y="3277857"/>
                <a:ext cx="606149" cy="40103"/>
                <a:chOff x="157325" y="384725"/>
                <a:chExt cx="743650" cy="49200"/>
              </a:xfrm>
            </p:grpSpPr>
            <p:sp>
              <p:nvSpPr>
                <p:cNvPr id="13884" name="Google Shape;1388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24"/>
              <p:cNvGrpSpPr/>
              <p:nvPr/>
            </p:nvGrpSpPr>
            <p:grpSpPr>
              <a:xfrm>
                <a:off x="157330" y="3461737"/>
                <a:ext cx="606149" cy="40103"/>
                <a:chOff x="157325" y="384725"/>
                <a:chExt cx="743650" cy="49200"/>
              </a:xfrm>
            </p:grpSpPr>
            <p:sp>
              <p:nvSpPr>
                <p:cNvPr id="13890" name="Google Shape;1389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24"/>
              <p:cNvGrpSpPr/>
              <p:nvPr/>
            </p:nvGrpSpPr>
            <p:grpSpPr>
              <a:xfrm>
                <a:off x="157330" y="3645618"/>
                <a:ext cx="606149" cy="40103"/>
                <a:chOff x="157325" y="384725"/>
                <a:chExt cx="743650" cy="49200"/>
              </a:xfrm>
            </p:grpSpPr>
            <p:sp>
              <p:nvSpPr>
                <p:cNvPr id="13896" name="Google Shape;13896;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24"/>
              <p:cNvGrpSpPr/>
              <p:nvPr/>
            </p:nvGrpSpPr>
            <p:grpSpPr>
              <a:xfrm>
                <a:off x="157330" y="4013379"/>
                <a:ext cx="606149" cy="40103"/>
                <a:chOff x="157325" y="384725"/>
                <a:chExt cx="743650" cy="49200"/>
              </a:xfrm>
            </p:grpSpPr>
            <p:sp>
              <p:nvSpPr>
                <p:cNvPr id="13902" name="Google Shape;13902;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24"/>
              <p:cNvGrpSpPr/>
              <p:nvPr/>
            </p:nvGrpSpPr>
            <p:grpSpPr>
              <a:xfrm>
                <a:off x="157330" y="3829499"/>
                <a:ext cx="606149" cy="40103"/>
                <a:chOff x="157325" y="384725"/>
                <a:chExt cx="743650" cy="49200"/>
              </a:xfrm>
            </p:grpSpPr>
            <p:sp>
              <p:nvSpPr>
                <p:cNvPr id="13908" name="Google Shape;13908;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24"/>
              <p:cNvGrpSpPr/>
              <p:nvPr/>
            </p:nvGrpSpPr>
            <p:grpSpPr>
              <a:xfrm>
                <a:off x="157330" y="4197260"/>
                <a:ext cx="606149" cy="40103"/>
                <a:chOff x="157325" y="384725"/>
                <a:chExt cx="743650" cy="49200"/>
              </a:xfrm>
            </p:grpSpPr>
            <p:sp>
              <p:nvSpPr>
                <p:cNvPr id="13914" name="Google Shape;13914;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24"/>
              <p:cNvGrpSpPr/>
              <p:nvPr/>
            </p:nvGrpSpPr>
            <p:grpSpPr>
              <a:xfrm>
                <a:off x="157330" y="4381140"/>
                <a:ext cx="606149" cy="40103"/>
                <a:chOff x="157325" y="384725"/>
                <a:chExt cx="743650" cy="49200"/>
              </a:xfrm>
            </p:grpSpPr>
            <p:sp>
              <p:nvSpPr>
                <p:cNvPr id="13920" name="Google Shape;13920;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25" name="Google Shape;13925;p24"/>
            <p:cNvGrpSpPr/>
            <p:nvPr/>
          </p:nvGrpSpPr>
          <p:grpSpPr>
            <a:xfrm rot="5400000">
              <a:off x="4354453" y="3393674"/>
              <a:ext cx="435094" cy="3064543"/>
              <a:chOff x="157330" y="151887"/>
              <a:chExt cx="606149" cy="4269356"/>
            </a:xfrm>
          </p:grpSpPr>
          <p:grpSp>
            <p:nvGrpSpPr>
              <p:cNvPr id="13926" name="Google Shape;13926;p24"/>
              <p:cNvGrpSpPr/>
              <p:nvPr/>
            </p:nvGrpSpPr>
            <p:grpSpPr>
              <a:xfrm>
                <a:off x="157330" y="151887"/>
                <a:ext cx="606149" cy="40103"/>
                <a:chOff x="157325" y="384725"/>
                <a:chExt cx="743650" cy="49200"/>
              </a:xfrm>
            </p:grpSpPr>
            <p:sp>
              <p:nvSpPr>
                <p:cNvPr id="13927" name="Google Shape;1392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24"/>
              <p:cNvGrpSpPr/>
              <p:nvPr/>
            </p:nvGrpSpPr>
            <p:grpSpPr>
              <a:xfrm>
                <a:off x="157330" y="335768"/>
                <a:ext cx="606149" cy="40103"/>
                <a:chOff x="157325" y="384725"/>
                <a:chExt cx="743650" cy="49200"/>
              </a:xfrm>
            </p:grpSpPr>
            <p:sp>
              <p:nvSpPr>
                <p:cNvPr id="13933" name="Google Shape;1393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24"/>
              <p:cNvGrpSpPr/>
              <p:nvPr/>
            </p:nvGrpSpPr>
            <p:grpSpPr>
              <a:xfrm>
                <a:off x="157330" y="519649"/>
                <a:ext cx="606149" cy="40103"/>
                <a:chOff x="157325" y="384725"/>
                <a:chExt cx="743650" cy="49200"/>
              </a:xfrm>
            </p:grpSpPr>
            <p:sp>
              <p:nvSpPr>
                <p:cNvPr id="13939" name="Google Shape;1393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24"/>
              <p:cNvGrpSpPr/>
              <p:nvPr/>
            </p:nvGrpSpPr>
            <p:grpSpPr>
              <a:xfrm>
                <a:off x="157330" y="703529"/>
                <a:ext cx="606149" cy="40103"/>
                <a:chOff x="157325" y="384725"/>
                <a:chExt cx="743650" cy="49200"/>
              </a:xfrm>
            </p:grpSpPr>
            <p:sp>
              <p:nvSpPr>
                <p:cNvPr id="13945" name="Google Shape;1394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24"/>
              <p:cNvGrpSpPr/>
              <p:nvPr/>
            </p:nvGrpSpPr>
            <p:grpSpPr>
              <a:xfrm>
                <a:off x="157330" y="887410"/>
                <a:ext cx="606149" cy="40103"/>
                <a:chOff x="157325" y="384725"/>
                <a:chExt cx="743650" cy="49200"/>
              </a:xfrm>
            </p:grpSpPr>
            <p:sp>
              <p:nvSpPr>
                <p:cNvPr id="13951" name="Google Shape;1395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24"/>
              <p:cNvGrpSpPr/>
              <p:nvPr/>
            </p:nvGrpSpPr>
            <p:grpSpPr>
              <a:xfrm>
                <a:off x="157330" y="1071290"/>
                <a:ext cx="606149" cy="40103"/>
                <a:chOff x="157325" y="384725"/>
                <a:chExt cx="743650" cy="49200"/>
              </a:xfrm>
            </p:grpSpPr>
            <p:sp>
              <p:nvSpPr>
                <p:cNvPr id="13957" name="Google Shape;1395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24"/>
              <p:cNvGrpSpPr/>
              <p:nvPr/>
            </p:nvGrpSpPr>
            <p:grpSpPr>
              <a:xfrm>
                <a:off x="157330" y="1255171"/>
                <a:ext cx="606149" cy="40103"/>
                <a:chOff x="157325" y="384725"/>
                <a:chExt cx="743650" cy="49200"/>
              </a:xfrm>
            </p:grpSpPr>
            <p:sp>
              <p:nvSpPr>
                <p:cNvPr id="13963" name="Google Shape;1396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8" name="Google Shape;13968;p24"/>
              <p:cNvGrpSpPr/>
              <p:nvPr/>
            </p:nvGrpSpPr>
            <p:grpSpPr>
              <a:xfrm>
                <a:off x="157330" y="1439051"/>
                <a:ext cx="606149" cy="40103"/>
                <a:chOff x="157325" y="384725"/>
                <a:chExt cx="743650" cy="49200"/>
              </a:xfrm>
            </p:grpSpPr>
            <p:sp>
              <p:nvSpPr>
                <p:cNvPr id="13969" name="Google Shape;1396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4" name="Google Shape;13974;p24"/>
              <p:cNvGrpSpPr/>
              <p:nvPr/>
            </p:nvGrpSpPr>
            <p:grpSpPr>
              <a:xfrm>
                <a:off x="157330" y="1806812"/>
                <a:ext cx="606149" cy="40103"/>
                <a:chOff x="157325" y="384725"/>
                <a:chExt cx="743650" cy="49200"/>
              </a:xfrm>
            </p:grpSpPr>
            <p:sp>
              <p:nvSpPr>
                <p:cNvPr id="13975" name="Google Shape;1397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24"/>
              <p:cNvGrpSpPr/>
              <p:nvPr/>
            </p:nvGrpSpPr>
            <p:grpSpPr>
              <a:xfrm>
                <a:off x="157330" y="1622932"/>
                <a:ext cx="606149" cy="40103"/>
                <a:chOff x="157325" y="384725"/>
                <a:chExt cx="743650" cy="49200"/>
              </a:xfrm>
            </p:grpSpPr>
            <p:sp>
              <p:nvSpPr>
                <p:cNvPr id="13981" name="Google Shape;1398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24"/>
              <p:cNvGrpSpPr/>
              <p:nvPr/>
            </p:nvGrpSpPr>
            <p:grpSpPr>
              <a:xfrm>
                <a:off x="157330" y="1990693"/>
                <a:ext cx="606149" cy="40103"/>
                <a:chOff x="157325" y="384725"/>
                <a:chExt cx="743650" cy="49200"/>
              </a:xfrm>
            </p:grpSpPr>
            <p:sp>
              <p:nvSpPr>
                <p:cNvPr id="13987" name="Google Shape;1398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24"/>
              <p:cNvGrpSpPr/>
              <p:nvPr/>
            </p:nvGrpSpPr>
            <p:grpSpPr>
              <a:xfrm>
                <a:off x="157330" y="2174574"/>
                <a:ext cx="606149" cy="40103"/>
                <a:chOff x="157325" y="384725"/>
                <a:chExt cx="743650" cy="49200"/>
              </a:xfrm>
            </p:grpSpPr>
            <p:sp>
              <p:nvSpPr>
                <p:cNvPr id="13993" name="Google Shape;1399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24"/>
              <p:cNvGrpSpPr/>
              <p:nvPr/>
            </p:nvGrpSpPr>
            <p:grpSpPr>
              <a:xfrm>
                <a:off x="157330" y="2358454"/>
                <a:ext cx="606149" cy="40103"/>
                <a:chOff x="157325" y="384725"/>
                <a:chExt cx="743650" cy="49200"/>
              </a:xfrm>
            </p:grpSpPr>
            <p:sp>
              <p:nvSpPr>
                <p:cNvPr id="13999" name="Google Shape;1399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24"/>
              <p:cNvGrpSpPr/>
              <p:nvPr/>
            </p:nvGrpSpPr>
            <p:grpSpPr>
              <a:xfrm>
                <a:off x="157330" y="2542335"/>
                <a:ext cx="606149" cy="40103"/>
                <a:chOff x="157325" y="384725"/>
                <a:chExt cx="743650" cy="49200"/>
              </a:xfrm>
            </p:grpSpPr>
            <p:sp>
              <p:nvSpPr>
                <p:cNvPr id="14005" name="Google Shape;1400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24"/>
              <p:cNvGrpSpPr/>
              <p:nvPr/>
            </p:nvGrpSpPr>
            <p:grpSpPr>
              <a:xfrm>
                <a:off x="157330" y="2726215"/>
                <a:ext cx="606149" cy="40103"/>
                <a:chOff x="157325" y="384725"/>
                <a:chExt cx="743650" cy="49200"/>
              </a:xfrm>
            </p:grpSpPr>
            <p:sp>
              <p:nvSpPr>
                <p:cNvPr id="14011" name="Google Shape;1401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24"/>
              <p:cNvGrpSpPr/>
              <p:nvPr/>
            </p:nvGrpSpPr>
            <p:grpSpPr>
              <a:xfrm>
                <a:off x="157330" y="2910096"/>
                <a:ext cx="606149" cy="40103"/>
                <a:chOff x="157325" y="384725"/>
                <a:chExt cx="743650" cy="49200"/>
              </a:xfrm>
            </p:grpSpPr>
            <p:sp>
              <p:nvSpPr>
                <p:cNvPr id="14017" name="Google Shape;1401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24"/>
              <p:cNvGrpSpPr/>
              <p:nvPr/>
            </p:nvGrpSpPr>
            <p:grpSpPr>
              <a:xfrm>
                <a:off x="157330" y="3093976"/>
                <a:ext cx="606149" cy="40103"/>
                <a:chOff x="157325" y="384725"/>
                <a:chExt cx="743650" cy="49200"/>
              </a:xfrm>
            </p:grpSpPr>
            <p:sp>
              <p:nvSpPr>
                <p:cNvPr id="14023" name="Google Shape;1402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24"/>
              <p:cNvGrpSpPr/>
              <p:nvPr/>
            </p:nvGrpSpPr>
            <p:grpSpPr>
              <a:xfrm>
                <a:off x="157330" y="3277857"/>
                <a:ext cx="606149" cy="40103"/>
                <a:chOff x="157325" y="384725"/>
                <a:chExt cx="743650" cy="49200"/>
              </a:xfrm>
            </p:grpSpPr>
            <p:sp>
              <p:nvSpPr>
                <p:cNvPr id="14029" name="Google Shape;1402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24"/>
              <p:cNvGrpSpPr/>
              <p:nvPr/>
            </p:nvGrpSpPr>
            <p:grpSpPr>
              <a:xfrm>
                <a:off x="157330" y="3461737"/>
                <a:ext cx="606149" cy="40103"/>
                <a:chOff x="157325" y="384725"/>
                <a:chExt cx="743650" cy="49200"/>
              </a:xfrm>
            </p:grpSpPr>
            <p:sp>
              <p:nvSpPr>
                <p:cNvPr id="14035" name="Google Shape;1403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24"/>
              <p:cNvGrpSpPr/>
              <p:nvPr/>
            </p:nvGrpSpPr>
            <p:grpSpPr>
              <a:xfrm>
                <a:off x="157330" y="3645618"/>
                <a:ext cx="606149" cy="40103"/>
                <a:chOff x="157325" y="384725"/>
                <a:chExt cx="743650" cy="49200"/>
              </a:xfrm>
            </p:grpSpPr>
            <p:sp>
              <p:nvSpPr>
                <p:cNvPr id="14041" name="Google Shape;14041;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6" name="Google Shape;14046;p24"/>
              <p:cNvGrpSpPr/>
              <p:nvPr/>
            </p:nvGrpSpPr>
            <p:grpSpPr>
              <a:xfrm>
                <a:off x="157330" y="4013379"/>
                <a:ext cx="606149" cy="40103"/>
                <a:chOff x="157325" y="384725"/>
                <a:chExt cx="743650" cy="49200"/>
              </a:xfrm>
            </p:grpSpPr>
            <p:sp>
              <p:nvSpPr>
                <p:cNvPr id="14047" name="Google Shape;14047;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24"/>
              <p:cNvGrpSpPr/>
              <p:nvPr/>
            </p:nvGrpSpPr>
            <p:grpSpPr>
              <a:xfrm>
                <a:off x="157330" y="3829499"/>
                <a:ext cx="606149" cy="40103"/>
                <a:chOff x="157325" y="384725"/>
                <a:chExt cx="743650" cy="49200"/>
              </a:xfrm>
            </p:grpSpPr>
            <p:sp>
              <p:nvSpPr>
                <p:cNvPr id="14053" name="Google Shape;14053;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24"/>
              <p:cNvGrpSpPr/>
              <p:nvPr/>
            </p:nvGrpSpPr>
            <p:grpSpPr>
              <a:xfrm>
                <a:off x="157330" y="4197260"/>
                <a:ext cx="606149" cy="40103"/>
                <a:chOff x="157325" y="384725"/>
                <a:chExt cx="743650" cy="49200"/>
              </a:xfrm>
            </p:grpSpPr>
            <p:sp>
              <p:nvSpPr>
                <p:cNvPr id="14059" name="Google Shape;14059;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24"/>
              <p:cNvGrpSpPr/>
              <p:nvPr/>
            </p:nvGrpSpPr>
            <p:grpSpPr>
              <a:xfrm>
                <a:off x="157330" y="4381140"/>
                <a:ext cx="606149" cy="40103"/>
                <a:chOff x="157325" y="384725"/>
                <a:chExt cx="743650" cy="49200"/>
              </a:xfrm>
            </p:grpSpPr>
            <p:sp>
              <p:nvSpPr>
                <p:cNvPr id="14065" name="Google Shape;14065;p2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2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2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2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2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70" name="Google Shape;14070;p24"/>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5241"/>
        <p:cNvGrpSpPr/>
        <p:nvPr/>
      </p:nvGrpSpPr>
      <p:grpSpPr>
        <a:xfrm>
          <a:off x="0" y="0"/>
          <a:ext cx="0" cy="0"/>
          <a:chOff x="0" y="0"/>
          <a:chExt cx="0" cy="0"/>
        </a:xfrm>
      </p:grpSpPr>
      <p:grpSp>
        <p:nvGrpSpPr>
          <p:cNvPr id="15242" name="Google Shape;15242;p27"/>
          <p:cNvGrpSpPr/>
          <p:nvPr/>
        </p:nvGrpSpPr>
        <p:grpSpPr>
          <a:xfrm rot="5400000">
            <a:off x="-2899747" y="1884873"/>
            <a:ext cx="6234568" cy="435094"/>
            <a:chOff x="-130297" y="4708398"/>
            <a:chExt cx="6234568" cy="435094"/>
          </a:xfrm>
        </p:grpSpPr>
        <p:grpSp>
          <p:nvGrpSpPr>
            <p:cNvPr id="15243" name="Google Shape;15243;p27"/>
            <p:cNvGrpSpPr/>
            <p:nvPr/>
          </p:nvGrpSpPr>
          <p:grpSpPr>
            <a:xfrm rot="5400000">
              <a:off x="1184428" y="3393674"/>
              <a:ext cx="435094" cy="3064543"/>
              <a:chOff x="157330" y="151887"/>
              <a:chExt cx="606149" cy="4269356"/>
            </a:xfrm>
          </p:grpSpPr>
          <p:grpSp>
            <p:nvGrpSpPr>
              <p:cNvPr id="15244" name="Google Shape;15244;p27"/>
              <p:cNvGrpSpPr/>
              <p:nvPr/>
            </p:nvGrpSpPr>
            <p:grpSpPr>
              <a:xfrm>
                <a:off x="157330" y="151887"/>
                <a:ext cx="606149" cy="40103"/>
                <a:chOff x="157325" y="384725"/>
                <a:chExt cx="743650" cy="49200"/>
              </a:xfrm>
            </p:grpSpPr>
            <p:sp>
              <p:nvSpPr>
                <p:cNvPr id="15245" name="Google Shape;1524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27"/>
              <p:cNvGrpSpPr/>
              <p:nvPr/>
            </p:nvGrpSpPr>
            <p:grpSpPr>
              <a:xfrm>
                <a:off x="157330" y="335768"/>
                <a:ext cx="606149" cy="40103"/>
                <a:chOff x="157325" y="384725"/>
                <a:chExt cx="743650" cy="49200"/>
              </a:xfrm>
            </p:grpSpPr>
            <p:sp>
              <p:nvSpPr>
                <p:cNvPr id="15251" name="Google Shape;1525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27"/>
              <p:cNvGrpSpPr/>
              <p:nvPr/>
            </p:nvGrpSpPr>
            <p:grpSpPr>
              <a:xfrm>
                <a:off x="157330" y="519649"/>
                <a:ext cx="606149" cy="40103"/>
                <a:chOff x="157325" y="384725"/>
                <a:chExt cx="743650" cy="49200"/>
              </a:xfrm>
            </p:grpSpPr>
            <p:sp>
              <p:nvSpPr>
                <p:cNvPr id="15257" name="Google Shape;1525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2" name="Google Shape;15262;p27"/>
              <p:cNvGrpSpPr/>
              <p:nvPr/>
            </p:nvGrpSpPr>
            <p:grpSpPr>
              <a:xfrm>
                <a:off x="157330" y="703529"/>
                <a:ext cx="606149" cy="40103"/>
                <a:chOff x="157325" y="384725"/>
                <a:chExt cx="743650" cy="49200"/>
              </a:xfrm>
            </p:grpSpPr>
            <p:sp>
              <p:nvSpPr>
                <p:cNvPr id="15263" name="Google Shape;1526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27"/>
              <p:cNvGrpSpPr/>
              <p:nvPr/>
            </p:nvGrpSpPr>
            <p:grpSpPr>
              <a:xfrm>
                <a:off x="157330" y="887410"/>
                <a:ext cx="606149" cy="40103"/>
                <a:chOff x="157325" y="384725"/>
                <a:chExt cx="743650" cy="49200"/>
              </a:xfrm>
            </p:grpSpPr>
            <p:sp>
              <p:nvSpPr>
                <p:cNvPr id="15269" name="Google Shape;1526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27"/>
              <p:cNvGrpSpPr/>
              <p:nvPr/>
            </p:nvGrpSpPr>
            <p:grpSpPr>
              <a:xfrm>
                <a:off x="157330" y="1071290"/>
                <a:ext cx="606149" cy="40103"/>
                <a:chOff x="157325" y="384725"/>
                <a:chExt cx="743650" cy="49200"/>
              </a:xfrm>
            </p:grpSpPr>
            <p:sp>
              <p:nvSpPr>
                <p:cNvPr id="15275" name="Google Shape;1527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27"/>
              <p:cNvGrpSpPr/>
              <p:nvPr/>
            </p:nvGrpSpPr>
            <p:grpSpPr>
              <a:xfrm>
                <a:off x="157330" y="1255171"/>
                <a:ext cx="606149" cy="40103"/>
                <a:chOff x="157325" y="384725"/>
                <a:chExt cx="743650" cy="49200"/>
              </a:xfrm>
            </p:grpSpPr>
            <p:sp>
              <p:nvSpPr>
                <p:cNvPr id="15281" name="Google Shape;1528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6" name="Google Shape;15286;p27"/>
              <p:cNvGrpSpPr/>
              <p:nvPr/>
            </p:nvGrpSpPr>
            <p:grpSpPr>
              <a:xfrm>
                <a:off x="157330" y="1439051"/>
                <a:ext cx="606149" cy="40103"/>
                <a:chOff x="157325" y="384725"/>
                <a:chExt cx="743650" cy="49200"/>
              </a:xfrm>
            </p:grpSpPr>
            <p:sp>
              <p:nvSpPr>
                <p:cNvPr id="15287" name="Google Shape;1528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27"/>
              <p:cNvGrpSpPr/>
              <p:nvPr/>
            </p:nvGrpSpPr>
            <p:grpSpPr>
              <a:xfrm>
                <a:off x="157330" y="1806812"/>
                <a:ext cx="606149" cy="40103"/>
                <a:chOff x="157325" y="384725"/>
                <a:chExt cx="743650" cy="49200"/>
              </a:xfrm>
            </p:grpSpPr>
            <p:sp>
              <p:nvSpPr>
                <p:cNvPr id="15293" name="Google Shape;1529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27"/>
              <p:cNvGrpSpPr/>
              <p:nvPr/>
            </p:nvGrpSpPr>
            <p:grpSpPr>
              <a:xfrm>
                <a:off x="157330" y="1622932"/>
                <a:ext cx="606149" cy="40103"/>
                <a:chOff x="157325" y="384725"/>
                <a:chExt cx="743650" cy="49200"/>
              </a:xfrm>
            </p:grpSpPr>
            <p:sp>
              <p:nvSpPr>
                <p:cNvPr id="15299" name="Google Shape;1529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4" name="Google Shape;15304;p27"/>
              <p:cNvGrpSpPr/>
              <p:nvPr/>
            </p:nvGrpSpPr>
            <p:grpSpPr>
              <a:xfrm>
                <a:off x="157330" y="1990693"/>
                <a:ext cx="606149" cy="40103"/>
                <a:chOff x="157325" y="384725"/>
                <a:chExt cx="743650" cy="49200"/>
              </a:xfrm>
            </p:grpSpPr>
            <p:sp>
              <p:nvSpPr>
                <p:cNvPr id="15305" name="Google Shape;1530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27"/>
              <p:cNvGrpSpPr/>
              <p:nvPr/>
            </p:nvGrpSpPr>
            <p:grpSpPr>
              <a:xfrm>
                <a:off x="157330" y="2174574"/>
                <a:ext cx="606149" cy="40103"/>
                <a:chOff x="157325" y="384725"/>
                <a:chExt cx="743650" cy="49200"/>
              </a:xfrm>
            </p:grpSpPr>
            <p:sp>
              <p:nvSpPr>
                <p:cNvPr id="15311" name="Google Shape;1531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6" name="Google Shape;15316;p27"/>
              <p:cNvGrpSpPr/>
              <p:nvPr/>
            </p:nvGrpSpPr>
            <p:grpSpPr>
              <a:xfrm>
                <a:off x="157330" y="2358454"/>
                <a:ext cx="606149" cy="40103"/>
                <a:chOff x="157325" y="384725"/>
                <a:chExt cx="743650" cy="49200"/>
              </a:xfrm>
            </p:grpSpPr>
            <p:sp>
              <p:nvSpPr>
                <p:cNvPr id="15317" name="Google Shape;1531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27"/>
              <p:cNvGrpSpPr/>
              <p:nvPr/>
            </p:nvGrpSpPr>
            <p:grpSpPr>
              <a:xfrm>
                <a:off x="157330" y="2542335"/>
                <a:ext cx="606149" cy="40103"/>
                <a:chOff x="157325" y="384725"/>
                <a:chExt cx="743650" cy="49200"/>
              </a:xfrm>
            </p:grpSpPr>
            <p:sp>
              <p:nvSpPr>
                <p:cNvPr id="15323" name="Google Shape;1532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27"/>
              <p:cNvGrpSpPr/>
              <p:nvPr/>
            </p:nvGrpSpPr>
            <p:grpSpPr>
              <a:xfrm>
                <a:off x="157330" y="2726215"/>
                <a:ext cx="606149" cy="40103"/>
                <a:chOff x="157325" y="384725"/>
                <a:chExt cx="743650" cy="49200"/>
              </a:xfrm>
            </p:grpSpPr>
            <p:sp>
              <p:nvSpPr>
                <p:cNvPr id="15329" name="Google Shape;1532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4" name="Google Shape;15334;p27"/>
              <p:cNvGrpSpPr/>
              <p:nvPr/>
            </p:nvGrpSpPr>
            <p:grpSpPr>
              <a:xfrm>
                <a:off x="157330" y="2910096"/>
                <a:ext cx="606149" cy="40103"/>
                <a:chOff x="157325" y="384725"/>
                <a:chExt cx="743650" cy="49200"/>
              </a:xfrm>
            </p:grpSpPr>
            <p:sp>
              <p:nvSpPr>
                <p:cNvPr id="15335" name="Google Shape;1533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27"/>
              <p:cNvGrpSpPr/>
              <p:nvPr/>
            </p:nvGrpSpPr>
            <p:grpSpPr>
              <a:xfrm>
                <a:off x="157330" y="3093976"/>
                <a:ext cx="606149" cy="40103"/>
                <a:chOff x="157325" y="384725"/>
                <a:chExt cx="743650" cy="49200"/>
              </a:xfrm>
            </p:grpSpPr>
            <p:sp>
              <p:nvSpPr>
                <p:cNvPr id="15341" name="Google Shape;1534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6" name="Google Shape;15346;p27"/>
              <p:cNvGrpSpPr/>
              <p:nvPr/>
            </p:nvGrpSpPr>
            <p:grpSpPr>
              <a:xfrm>
                <a:off x="157330" y="3277857"/>
                <a:ext cx="606149" cy="40103"/>
                <a:chOff x="157325" y="384725"/>
                <a:chExt cx="743650" cy="49200"/>
              </a:xfrm>
            </p:grpSpPr>
            <p:sp>
              <p:nvSpPr>
                <p:cNvPr id="15347" name="Google Shape;1534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27"/>
              <p:cNvGrpSpPr/>
              <p:nvPr/>
            </p:nvGrpSpPr>
            <p:grpSpPr>
              <a:xfrm>
                <a:off x="157330" y="3461737"/>
                <a:ext cx="606149" cy="40103"/>
                <a:chOff x="157325" y="384725"/>
                <a:chExt cx="743650" cy="49200"/>
              </a:xfrm>
            </p:grpSpPr>
            <p:sp>
              <p:nvSpPr>
                <p:cNvPr id="15353" name="Google Shape;1535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8" name="Google Shape;15358;p27"/>
              <p:cNvGrpSpPr/>
              <p:nvPr/>
            </p:nvGrpSpPr>
            <p:grpSpPr>
              <a:xfrm>
                <a:off x="157330" y="3645618"/>
                <a:ext cx="606149" cy="40103"/>
                <a:chOff x="157325" y="384725"/>
                <a:chExt cx="743650" cy="49200"/>
              </a:xfrm>
            </p:grpSpPr>
            <p:sp>
              <p:nvSpPr>
                <p:cNvPr id="15359" name="Google Shape;1535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27"/>
              <p:cNvGrpSpPr/>
              <p:nvPr/>
            </p:nvGrpSpPr>
            <p:grpSpPr>
              <a:xfrm>
                <a:off x="157330" y="4013379"/>
                <a:ext cx="606149" cy="40103"/>
                <a:chOff x="157325" y="384725"/>
                <a:chExt cx="743650" cy="49200"/>
              </a:xfrm>
            </p:grpSpPr>
            <p:sp>
              <p:nvSpPr>
                <p:cNvPr id="15365" name="Google Shape;1536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27"/>
              <p:cNvGrpSpPr/>
              <p:nvPr/>
            </p:nvGrpSpPr>
            <p:grpSpPr>
              <a:xfrm>
                <a:off x="157330" y="3829499"/>
                <a:ext cx="606149" cy="40103"/>
                <a:chOff x="157325" y="384725"/>
                <a:chExt cx="743650" cy="49200"/>
              </a:xfrm>
            </p:grpSpPr>
            <p:sp>
              <p:nvSpPr>
                <p:cNvPr id="15371" name="Google Shape;1537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27"/>
              <p:cNvGrpSpPr/>
              <p:nvPr/>
            </p:nvGrpSpPr>
            <p:grpSpPr>
              <a:xfrm>
                <a:off x="157330" y="4197260"/>
                <a:ext cx="606149" cy="40103"/>
                <a:chOff x="157325" y="384725"/>
                <a:chExt cx="743650" cy="49200"/>
              </a:xfrm>
            </p:grpSpPr>
            <p:sp>
              <p:nvSpPr>
                <p:cNvPr id="15377" name="Google Shape;1537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27"/>
              <p:cNvGrpSpPr/>
              <p:nvPr/>
            </p:nvGrpSpPr>
            <p:grpSpPr>
              <a:xfrm>
                <a:off x="157330" y="4381140"/>
                <a:ext cx="606149" cy="40103"/>
                <a:chOff x="157325" y="384725"/>
                <a:chExt cx="743650" cy="49200"/>
              </a:xfrm>
            </p:grpSpPr>
            <p:sp>
              <p:nvSpPr>
                <p:cNvPr id="15383" name="Google Shape;1538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8" name="Google Shape;15388;p27"/>
            <p:cNvGrpSpPr/>
            <p:nvPr/>
          </p:nvGrpSpPr>
          <p:grpSpPr>
            <a:xfrm rot="5400000">
              <a:off x="4354453" y="3393674"/>
              <a:ext cx="435094" cy="3064543"/>
              <a:chOff x="157330" y="151887"/>
              <a:chExt cx="606149" cy="4269356"/>
            </a:xfrm>
          </p:grpSpPr>
          <p:grpSp>
            <p:nvGrpSpPr>
              <p:cNvPr id="15389" name="Google Shape;15389;p27"/>
              <p:cNvGrpSpPr/>
              <p:nvPr/>
            </p:nvGrpSpPr>
            <p:grpSpPr>
              <a:xfrm>
                <a:off x="157330" y="151887"/>
                <a:ext cx="606149" cy="40103"/>
                <a:chOff x="157325" y="384725"/>
                <a:chExt cx="743650" cy="49200"/>
              </a:xfrm>
            </p:grpSpPr>
            <p:sp>
              <p:nvSpPr>
                <p:cNvPr id="15390" name="Google Shape;1539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27"/>
              <p:cNvGrpSpPr/>
              <p:nvPr/>
            </p:nvGrpSpPr>
            <p:grpSpPr>
              <a:xfrm>
                <a:off x="157330" y="335768"/>
                <a:ext cx="606149" cy="40103"/>
                <a:chOff x="157325" y="384725"/>
                <a:chExt cx="743650" cy="49200"/>
              </a:xfrm>
            </p:grpSpPr>
            <p:sp>
              <p:nvSpPr>
                <p:cNvPr id="15396" name="Google Shape;1539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1" name="Google Shape;15401;p27"/>
              <p:cNvGrpSpPr/>
              <p:nvPr/>
            </p:nvGrpSpPr>
            <p:grpSpPr>
              <a:xfrm>
                <a:off x="157330" y="519649"/>
                <a:ext cx="606149" cy="40103"/>
                <a:chOff x="157325" y="384725"/>
                <a:chExt cx="743650" cy="49200"/>
              </a:xfrm>
            </p:grpSpPr>
            <p:sp>
              <p:nvSpPr>
                <p:cNvPr id="15402" name="Google Shape;1540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7" name="Google Shape;15407;p27"/>
              <p:cNvGrpSpPr/>
              <p:nvPr/>
            </p:nvGrpSpPr>
            <p:grpSpPr>
              <a:xfrm>
                <a:off x="157330" y="703529"/>
                <a:ext cx="606149" cy="40103"/>
                <a:chOff x="157325" y="384725"/>
                <a:chExt cx="743650" cy="49200"/>
              </a:xfrm>
            </p:grpSpPr>
            <p:sp>
              <p:nvSpPr>
                <p:cNvPr id="15408" name="Google Shape;1540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27"/>
              <p:cNvGrpSpPr/>
              <p:nvPr/>
            </p:nvGrpSpPr>
            <p:grpSpPr>
              <a:xfrm>
                <a:off x="157330" y="887410"/>
                <a:ext cx="606149" cy="40103"/>
                <a:chOff x="157325" y="384725"/>
                <a:chExt cx="743650" cy="49200"/>
              </a:xfrm>
            </p:grpSpPr>
            <p:sp>
              <p:nvSpPr>
                <p:cNvPr id="15414" name="Google Shape;1541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27"/>
              <p:cNvGrpSpPr/>
              <p:nvPr/>
            </p:nvGrpSpPr>
            <p:grpSpPr>
              <a:xfrm>
                <a:off x="157330" y="1071290"/>
                <a:ext cx="606149" cy="40103"/>
                <a:chOff x="157325" y="384725"/>
                <a:chExt cx="743650" cy="49200"/>
              </a:xfrm>
            </p:grpSpPr>
            <p:sp>
              <p:nvSpPr>
                <p:cNvPr id="15420" name="Google Shape;1542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27"/>
              <p:cNvGrpSpPr/>
              <p:nvPr/>
            </p:nvGrpSpPr>
            <p:grpSpPr>
              <a:xfrm>
                <a:off x="157330" y="1255171"/>
                <a:ext cx="606149" cy="40103"/>
                <a:chOff x="157325" y="384725"/>
                <a:chExt cx="743650" cy="49200"/>
              </a:xfrm>
            </p:grpSpPr>
            <p:sp>
              <p:nvSpPr>
                <p:cNvPr id="15426" name="Google Shape;1542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1" name="Google Shape;15431;p27"/>
              <p:cNvGrpSpPr/>
              <p:nvPr/>
            </p:nvGrpSpPr>
            <p:grpSpPr>
              <a:xfrm>
                <a:off x="157330" y="1439051"/>
                <a:ext cx="606149" cy="40103"/>
                <a:chOff x="157325" y="384725"/>
                <a:chExt cx="743650" cy="49200"/>
              </a:xfrm>
            </p:grpSpPr>
            <p:sp>
              <p:nvSpPr>
                <p:cNvPr id="15432" name="Google Shape;1543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27"/>
              <p:cNvGrpSpPr/>
              <p:nvPr/>
            </p:nvGrpSpPr>
            <p:grpSpPr>
              <a:xfrm>
                <a:off x="157330" y="1806812"/>
                <a:ext cx="606149" cy="40103"/>
                <a:chOff x="157325" y="384725"/>
                <a:chExt cx="743650" cy="49200"/>
              </a:xfrm>
            </p:grpSpPr>
            <p:sp>
              <p:nvSpPr>
                <p:cNvPr id="15438" name="Google Shape;1543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3" name="Google Shape;15443;p27"/>
              <p:cNvGrpSpPr/>
              <p:nvPr/>
            </p:nvGrpSpPr>
            <p:grpSpPr>
              <a:xfrm>
                <a:off x="157330" y="1622932"/>
                <a:ext cx="606149" cy="40103"/>
                <a:chOff x="157325" y="384725"/>
                <a:chExt cx="743650" cy="49200"/>
              </a:xfrm>
            </p:grpSpPr>
            <p:sp>
              <p:nvSpPr>
                <p:cNvPr id="15444" name="Google Shape;1544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27"/>
              <p:cNvGrpSpPr/>
              <p:nvPr/>
            </p:nvGrpSpPr>
            <p:grpSpPr>
              <a:xfrm>
                <a:off x="157330" y="1990693"/>
                <a:ext cx="606149" cy="40103"/>
                <a:chOff x="157325" y="384725"/>
                <a:chExt cx="743650" cy="49200"/>
              </a:xfrm>
            </p:grpSpPr>
            <p:sp>
              <p:nvSpPr>
                <p:cNvPr id="15450" name="Google Shape;1545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5" name="Google Shape;15455;p27"/>
              <p:cNvGrpSpPr/>
              <p:nvPr/>
            </p:nvGrpSpPr>
            <p:grpSpPr>
              <a:xfrm>
                <a:off x="157330" y="2174574"/>
                <a:ext cx="606149" cy="40103"/>
                <a:chOff x="157325" y="384725"/>
                <a:chExt cx="743650" cy="49200"/>
              </a:xfrm>
            </p:grpSpPr>
            <p:sp>
              <p:nvSpPr>
                <p:cNvPr id="15456" name="Google Shape;1545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27"/>
              <p:cNvGrpSpPr/>
              <p:nvPr/>
            </p:nvGrpSpPr>
            <p:grpSpPr>
              <a:xfrm>
                <a:off x="157330" y="2358454"/>
                <a:ext cx="606149" cy="40103"/>
                <a:chOff x="157325" y="384725"/>
                <a:chExt cx="743650" cy="49200"/>
              </a:xfrm>
            </p:grpSpPr>
            <p:sp>
              <p:nvSpPr>
                <p:cNvPr id="15462" name="Google Shape;1546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27"/>
              <p:cNvGrpSpPr/>
              <p:nvPr/>
            </p:nvGrpSpPr>
            <p:grpSpPr>
              <a:xfrm>
                <a:off x="157330" y="2542335"/>
                <a:ext cx="606149" cy="40103"/>
                <a:chOff x="157325" y="384725"/>
                <a:chExt cx="743650" cy="49200"/>
              </a:xfrm>
            </p:grpSpPr>
            <p:sp>
              <p:nvSpPr>
                <p:cNvPr id="15468" name="Google Shape;1546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3" name="Google Shape;15473;p27"/>
              <p:cNvGrpSpPr/>
              <p:nvPr/>
            </p:nvGrpSpPr>
            <p:grpSpPr>
              <a:xfrm>
                <a:off x="157330" y="2726215"/>
                <a:ext cx="606149" cy="40103"/>
                <a:chOff x="157325" y="384725"/>
                <a:chExt cx="743650" cy="49200"/>
              </a:xfrm>
            </p:grpSpPr>
            <p:sp>
              <p:nvSpPr>
                <p:cNvPr id="15474" name="Google Shape;1547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27"/>
              <p:cNvGrpSpPr/>
              <p:nvPr/>
            </p:nvGrpSpPr>
            <p:grpSpPr>
              <a:xfrm>
                <a:off x="157330" y="2910096"/>
                <a:ext cx="606149" cy="40103"/>
                <a:chOff x="157325" y="384725"/>
                <a:chExt cx="743650" cy="49200"/>
              </a:xfrm>
            </p:grpSpPr>
            <p:sp>
              <p:nvSpPr>
                <p:cNvPr id="15480" name="Google Shape;1548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5" name="Google Shape;15485;p27"/>
              <p:cNvGrpSpPr/>
              <p:nvPr/>
            </p:nvGrpSpPr>
            <p:grpSpPr>
              <a:xfrm>
                <a:off x="157330" y="3093976"/>
                <a:ext cx="606149" cy="40103"/>
                <a:chOff x="157325" y="384725"/>
                <a:chExt cx="743650" cy="49200"/>
              </a:xfrm>
            </p:grpSpPr>
            <p:sp>
              <p:nvSpPr>
                <p:cNvPr id="15486" name="Google Shape;1548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27"/>
              <p:cNvGrpSpPr/>
              <p:nvPr/>
            </p:nvGrpSpPr>
            <p:grpSpPr>
              <a:xfrm>
                <a:off x="157330" y="3277857"/>
                <a:ext cx="606149" cy="40103"/>
                <a:chOff x="157325" y="384725"/>
                <a:chExt cx="743650" cy="49200"/>
              </a:xfrm>
            </p:grpSpPr>
            <p:sp>
              <p:nvSpPr>
                <p:cNvPr id="15492" name="Google Shape;1549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27"/>
              <p:cNvGrpSpPr/>
              <p:nvPr/>
            </p:nvGrpSpPr>
            <p:grpSpPr>
              <a:xfrm>
                <a:off x="157330" y="3461737"/>
                <a:ext cx="606149" cy="40103"/>
                <a:chOff x="157325" y="384725"/>
                <a:chExt cx="743650" cy="49200"/>
              </a:xfrm>
            </p:grpSpPr>
            <p:sp>
              <p:nvSpPr>
                <p:cNvPr id="15498" name="Google Shape;1549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3" name="Google Shape;15503;p27"/>
              <p:cNvGrpSpPr/>
              <p:nvPr/>
            </p:nvGrpSpPr>
            <p:grpSpPr>
              <a:xfrm>
                <a:off x="157330" y="3645618"/>
                <a:ext cx="606149" cy="40103"/>
                <a:chOff x="157325" y="384725"/>
                <a:chExt cx="743650" cy="49200"/>
              </a:xfrm>
            </p:grpSpPr>
            <p:sp>
              <p:nvSpPr>
                <p:cNvPr id="15504" name="Google Shape;1550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27"/>
              <p:cNvGrpSpPr/>
              <p:nvPr/>
            </p:nvGrpSpPr>
            <p:grpSpPr>
              <a:xfrm>
                <a:off x="157330" y="4013379"/>
                <a:ext cx="606149" cy="40103"/>
                <a:chOff x="157325" y="384725"/>
                <a:chExt cx="743650" cy="49200"/>
              </a:xfrm>
            </p:grpSpPr>
            <p:sp>
              <p:nvSpPr>
                <p:cNvPr id="15510" name="Google Shape;1551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5" name="Google Shape;15515;p27"/>
              <p:cNvGrpSpPr/>
              <p:nvPr/>
            </p:nvGrpSpPr>
            <p:grpSpPr>
              <a:xfrm>
                <a:off x="157330" y="3829499"/>
                <a:ext cx="606149" cy="40103"/>
                <a:chOff x="157325" y="384725"/>
                <a:chExt cx="743650" cy="49200"/>
              </a:xfrm>
            </p:grpSpPr>
            <p:sp>
              <p:nvSpPr>
                <p:cNvPr id="15516" name="Google Shape;1551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27"/>
              <p:cNvGrpSpPr/>
              <p:nvPr/>
            </p:nvGrpSpPr>
            <p:grpSpPr>
              <a:xfrm>
                <a:off x="157330" y="4197260"/>
                <a:ext cx="606149" cy="40103"/>
                <a:chOff x="157325" y="384725"/>
                <a:chExt cx="743650" cy="49200"/>
              </a:xfrm>
            </p:grpSpPr>
            <p:sp>
              <p:nvSpPr>
                <p:cNvPr id="15522" name="Google Shape;1552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27"/>
              <p:cNvGrpSpPr/>
              <p:nvPr/>
            </p:nvGrpSpPr>
            <p:grpSpPr>
              <a:xfrm>
                <a:off x="157330" y="4381140"/>
                <a:ext cx="606149" cy="40103"/>
                <a:chOff x="157325" y="384725"/>
                <a:chExt cx="743650" cy="49200"/>
              </a:xfrm>
            </p:grpSpPr>
            <p:sp>
              <p:nvSpPr>
                <p:cNvPr id="15528" name="Google Shape;1552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533" name="Google Shape;15533;p27"/>
          <p:cNvGrpSpPr/>
          <p:nvPr/>
        </p:nvGrpSpPr>
        <p:grpSpPr>
          <a:xfrm rot="5400000">
            <a:off x="-2391822" y="1884873"/>
            <a:ext cx="6234568" cy="435094"/>
            <a:chOff x="-130297" y="4708398"/>
            <a:chExt cx="6234568" cy="435094"/>
          </a:xfrm>
        </p:grpSpPr>
        <p:grpSp>
          <p:nvGrpSpPr>
            <p:cNvPr id="15534" name="Google Shape;15534;p27"/>
            <p:cNvGrpSpPr/>
            <p:nvPr/>
          </p:nvGrpSpPr>
          <p:grpSpPr>
            <a:xfrm rot="5400000">
              <a:off x="1184428" y="3393674"/>
              <a:ext cx="435094" cy="3064543"/>
              <a:chOff x="157330" y="151887"/>
              <a:chExt cx="606149" cy="4269356"/>
            </a:xfrm>
          </p:grpSpPr>
          <p:grpSp>
            <p:nvGrpSpPr>
              <p:cNvPr id="15535" name="Google Shape;15535;p27"/>
              <p:cNvGrpSpPr/>
              <p:nvPr/>
            </p:nvGrpSpPr>
            <p:grpSpPr>
              <a:xfrm>
                <a:off x="157330" y="151887"/>
                <a:ext cx="606149" cy="40103"/>
                <a:chOff x="157325" y="384725"/>
                <a:chExt cx="743650" cy="49200"/>
              </a:xfrm>
            </p:grpSpPr>
            <p:sp>
              <p:nvSpPr>
                <p:cNvPr id="15536" name="Google Shape;1553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1" name="Google Shape;15541;p27"/>
              <p:cNvGrpSpPr/>
              <p:nvPr/>
            </p:nvGrpSpPr>
            <p:grpSpPr>
              <a:xfrm>
                <a:off x="157330" y="335768"/>
                <a:ext cx="606149" cy="40103"/>
                <a:chOff x="157325" y="384725"/>
                <a:chExt cx="743650" cy="49200"/>
              </a:xfrm>
            </p:grpSpPr>
            <p:sp>
              <p:nvSpPr>
                <p:cNvPr id="15542" name="Google Shape;1554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7" name="Google Shape;15547;p27"/>
              <p:cNvGrpSpPr/>
              <p:nvPr/>
            </p:nvGrpSpPr>
            <p:grpSpPr>
              <a:xfrm>
                <a:off x="157330" y="519649"/>
                <a:ext cx="606149" cy="40103"/>
                <a:chOff x="157325" y="384725"/>
                <a:chExt cx="743650" cy="49200"/>
              </a:xfrm>
            </p:grpSpPr>
            <p:sp>
              <p:nvSpPr>
                <p:cNvPr id="15548" name="Google Shape;1554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27"/>
              <p:cNvGrpSpPr/>
              <p:nvPr/>
            </p:nvGrpSpPr>
            <p:grpSpPr>
              <a:xfrm>
                <a:off x="157330" y="703529"/>
                <a:ext cx="606149" cy="40103"/>
                <a:chOff x="157325" y="384725"/>
                <a:chExt cx="743650" cy="49200"/>
              </a:xfrm>
            </p:grpSpPr>
            <p:sp>
              <p:nvSpPr>
                <p:cNvPr id="15554" name="Google Shape;1555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27"/>
              <p:cNvGrpSpPr/>
              <p:nvPr/>
            </p:nvGrpSpPr>
            <p:grpSpPr>
              <a:xfrm>
                <a:off x="157330" y="887410"/>
                <a:ext cx="606149" cy="40103"/>
                <a:chOff x="157325" y="384725"/>
                <a:chExt cx="743650" cy="49200"/>
              </a:xfrm>
            </p:grpSpPr>
            <p:sp>
              <p:nvSpPr>
                <p:cNvPr id="15560" name="Google Shape;1556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27"/>
              <p:cNvGrpSpPr/>
              <p:nvPr/>
            </p:nvGrpSpPr>
            <p:grpSpPr>
              <a:xfrm>
                <a:off x="157330" y="1071290"/>
                <a:ext cx="606149" cy="40103"/>
                <a:chOff x="157325" y="384725"/>
                <a:chExt cx="743650" cy="49200"/>
              </a:xfrm>
            </p:grpSpPr>
            <p:sp>
              <p:nvSpPr>
                <p:cNvPr id="15566" name="Google Shape;1556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1" name="Google Shape;15571;p27"/>
              <p:cNvGrpSpPr/>
              <p:nvPr/>
            </p:nvGrpSpPr>
            <p:grpSpPr>
              <a:xfrm>
                <a:off x="157330" y="1255171"/>
                <a:ext cx="606149" cy="40103"/>
                <a:chOff x="157325" y="384725"/>
                <a:chExt cx="743650" cy="49200"/>
              </a:xfrm>
            </p:grpSpPr>
            <p:sp>
              <p:nvSpPr>
                <p:cNvPr id="15572" name="Google Shape;1557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27"/>
              <p:cNvGrpSpPr/>
              <p:nvPr/>
            </p:nvGrpSpPr>
            <p:grpSpPr>
              <a:xfrm>
                <a:off x="157330" y="1439051"/>
                <a:ext cx="606149" cy="40103"/>
                <a:chOff x="157325" y="384725"/>
                <a:chExt cx="743650" cy="49200"/>
              </a:xfrm>
            </p:grpSpPr>
            <p:sp>
              <p:nvSpPr>
                <p:cNvPr id="15578" name="Google Shape;1557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27"/>
              <p:cNvGrpSpPr/>
              <p:nvPr/>
            </p:nvGrpSpPr>
            <p:grpSpPr>
              <a:xfrm>
                <a:off x="157330" y="1806812"/>
                <a:ext cx="606149" cy="40103"/>
                <a:chOff x="157325" y="384725"/>
                <a:chExt cx="743650" cy="49200"/>
              </a:xfrm>
            </p:grpSpPr>
            <p:sp>
              <p:nvSpPr>
                <p:cNvPr id="15584" name="Google Shape;1558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9" name="Google Shape;15589;p27"/>
              <p:cNvGrpSpPr/>
              <p:nvPr/>
            </p:nvGrpSpPr>
            <p:grpSpPr>
              <a:xfrm>
                <a:off x="157330" y="1622932"/>
                <a:ext cx="606149" cy="40103"/>
                <a:chOff x="157325" y="384725"/>
                <a:chExt cx="743650" cy="49200"/>
              </a:xfrm>
            </p:grpSpPr>
            <p:sp>
              <p:nvSpPr>
                <p:cNvPr id="15590" name="Google Shape;1559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27"/>
              <p:cNvGrpSpPr/>
              <p:nvPr/>
            </p:nvGrpSpPr>
            <p:grpSpPr>
              <a:xfrm>
                <a:off x="157330" y="1990693"/>
                <a:ext cx="606149" cy="40103"/>
                <a:chOff x="157325" y="384725"/>
                <a:chExt cx="743650" cy="49200"/>
              </a:xfrm>
            </p:grpSpPr>
            <p:sp>
              <p:nvSpPr>
                <p:cNvPr id="15596" name="Google Shape;1559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27"/>
              <p:cNvGrpSpPr/>
              <p:nvPr/>
            </p:nvGrpSpPr>
            <p:grpSpPr>
              <a:xfrm>
                <a:off x="157330" y="2174574"/>
                <a:ext cx="606149" cy="40103"/>
                <a:chOff x="157325" y="384725"/>
                <a:chExt cx="743650" cy="49200"/>
              </a:xfrm>
            </p:grpSpPr>
            <p:sp>
              <p:nvSpPr>
                <p:cNvPr id="15602" name="Google Shape;1560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7" name="Google Shape;15607;p27"/>
              <p:cNvGrpSpPr/>
              <p:nvPr/>
            </p:nvGrpSpPr>
            <p:grpSpPr>
              <a:xfrm>
                <a:off x="157330" y="2358454"/>
                <a:ext cx="606149" cy="40103"/>
                <a:chOff x="157325" y="384725"/>
                <a:chExt cx="743650" cy="49200"/>
              </a:xfrm>
            </p:grpSpPr>
            <p:sp>
              <p:nvSpPr>
                <p:cNvPr id="15608" name="Google Shape;1560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3" name="Google Shape;15613;p27"/>
              <p:cNvGrpSpPr/>
              <p:nvPr/>
            </p:nvGrpSpPr>
            <p:grpSpPr>
              <a:xfrm>
                <a:off x="157330" y="2542335"/>
                <a:ext cx="606149" cy="40103"/>
                <a:chOff x="157325" y="384725"/>
                <a:chExt cx="743650" cy="49200"/>
              </a:xfrm>
            </p:grpSpPr>
            <p:sp>
              <p:nvSpPr>
                <p:cNvPr id="15614" name="Google Shape;1561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27"/>
              <p:cNvGrpSpPr/>
              <p:nvPr/>
            </p:nvGrpSpPr>
            <p:grpSpPr>
              <a:xfrm>
                <a:off x="157330" y="2726215"/>
                <a:ext cx="606149" cy="40103"/>
                <a:chOff x="157325" y="384725"/>
                <a:chExt cx="743650" cy="49200"/>
              </a:xfrm>
            </p:grpSpPr>
            <p:sp>
              <p:nvSpPr>
                <p:cNvPr id="15620" name="Google Shape;1562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27"/>
              <p:cNvGrpSpPr/>
              <p:nvPr/>
            </p:nvGrpSpPr>
            <p:grpSpPr>
              <a:xfrm>
                <a:off x="157330" y="2910096"/>
                <a:ext cx="606149" cy="40103"/>
                <a:chOff x="157325" y="384725"/>
                <a:chExt cx="743650" cy="49200"/>
              </a:xfrm>
            </p:grpSpPr>
            <p:sp>
              <p:nvSpPr>
                <p:cNvPr id="15626" name="Google Shape;1562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27"/>
              <p:cNvGrpSpPr/>
              <p:nvPr/>
            </p:nvGrpSpPr>
            <p:grpSpPr>
              <a:xfrm>
                <a:off x="157330" y="3093976"/>
                <a:ext cx="606149" cy="40103"/>
                <a:chOff x="157325" y="384725"/>
                <a:chExt cx="743650" cy="49200"/>
              </a:xfrm>
            </p:grpSpPr>
            <p:sp>
              <p:nvSpPr>
                <p:cNvPr id="15632" name="Google Shape;1563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27"/>
              <p:cNvGrpSpPr/>
              <p:nvPr/>
            </p:nvGrpSpPr>
            <p:grpSpPr>
              <a:xfrm>
                <a:off x="157330" y="3277857"/>
                <a:ext cx="606149" cy="40103"/>
                <a:chOff x="157325" y="384725"/>
                <a:chExt cx="743650" cy="49200"/>
              </a:xfrm>
            </p:grpSpPr>
            <p:sp>
              <p:nvSpPr>
                <p:cNvPr id="15638" name="Google Shape;1563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27"/>
              <p:cNvGrpSpPr/>
              <p:nvPr/>
            </p:nvGrpSpPr>
            <p:grpSpPr>
              <a:xfrm>
                <a:off x="157330" y="3461737"/>
                <a:ext cx="606149" cy="40103"/>
                <a:chOff x="157325" y="384725"/>
                <a:chExt cx="743650" cy="49200"/>
              </a:xfrm>
            </p:grpSpPr>
            <p:sp>
              <p:nvSpPr>
                <p:cNvPr id="15644" name="Google Shape;1564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27"/>
              <p:cNvGrpSpPr/>
              <p:nvPr/>
            </p:nvGrpSpPr>
            <p:grpSpPr>
              <a:xfrm>
                <a:off x="157330" y="3645618"/>
                <a:ext cx="606149" cy="40103"/>
                <a:chOff x="157325" y="384725"/>
                <a:chExt cx="743650" cy="49200"/>
              </a:xfrm>
            </p:grpSpPr>
            <p:sp>
              <p:nvSpPr>
                <p:cNvPr id="15650" name="Google Shape;1565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27"/>
              <p:cNvGrpSpPr/>
              <p:nvPr/>
            </p:nvGrpSpPr>
            <p:grpSpPr>
              <a:xfrm>
                <a:off x="157330" y="4013379"/>
                <a:ext cx="606149" cy="40103"/>
                <a:chOff x="157325" y="384725"/>
                <a:chExt cx="743650" cy="49200"/>
              </a:xfrm>
            </p:grpSpPr>
            <p:sp>
              <p:nvSpPr>
                <p:cNvPr id="15656" name="Google Shape;1565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27"/>
              <p:cNvGrpSpPr/>
              <p:nvPr/>
            </p:nvGrpSpPr>
            <p:grpSpPr>
              <a:xfrm>
                <a:off x="157330" y="3829499"/>
                <a:ext cx="606149" cy="40103"/>
                <a:chOff x="157325" y="384725"/>
                <a:chExt cx="743650" cy="49200"/>
              </a:xfrm>
            </p:grpSpPr>
            <p:sp>
              <p:nvSpPr>
                <p:cNvPr id="15662" name="Google Shape;1566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27"/>
              <p:cNvGrpSpPr/>
              <p:nvPr/>
            </p:nvGrpSpPr>
            <p:grpSpPr>
              <a:xfrm>
                <a:off x="157330" y="4197260"/>
                <a:ext cx="606149" cy="40103"/>
                <a:chOff x="157325" y="384725"/>
                <a:chExt cx="743650" cy="49200"/>
              </a:xfrm>
            </p:grpSpPr>
            <p:sp>
              <p:nvSpPr>
                <p:cNvPr id="15668" name="Google Shape;1566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27"/>
              <p:cNvGrpSpPr/>
              <p:nvPr/>
            </p:nvGrpSpPr>
            <p:grpSpPr>
              <a:xfrm>
                <a:off x="157330" y="4381140"/>
                <a:ext cx="606149" cy="40103"/>
                <a:chOff x="157325" y="384725"/>
                <a:chExt cx="743650" cy="49200"/>
              </a:xfrm>
            </p:grpSpPr>
            <p:sp>
              <p:nvSpPr>
                <p:cNvPr id="15674" name="Google Shape;1567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79" name="Google Shape;15679;p27"/>
            <p:cNvGrpSpPr/>
            <p:nvPr/>
          </p:nvGrpSpPr>
          <p:grpSpPr>
            <a:xfrm rot="5400000">
              <a:off x="4354453" y="3393674"/>
              <a:ext cx="435094" cy="3064543"/>
              <a:chOff x="157330" y="151887"/>
              <a:chExt cx="606149" cy="4269356"/>
            </a:xfrm>
          </p:grpSpPr>
          <p:grpSp>
            <p:nvGrpSpPr>
              <p:cNvPr id="15680" name="Google Shape;15680;p27"/>
              <p:cNvGrpSpPr/>
              <p:nvPr/>
            </p:nvGrpSpPr>
            <p:grpSpPr>
              <a:xfrm>
                <a:off x="157330" y="151887"/>
                <a:ext cx="606149" cy="40103"/>
                <a:chOff x="157325" y="384725"/>
                <a:chExt cx="743650" cy="49200"/>
              </a:xfrm>
            </p:grpSpPr>
            <p:sp>
              <p:nvSpPr>
                <p:cNvPr id="15681" name="Google Shape;1568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6" name="Google Shape;15686;p27"/>
              <p:cNvGrpSpPr/>
              <p:nvPr/>
            </p:nvGrpSpPr>
            <p:grpSpPr>
              <a:xfrm>
                <a:off x="157330" y="335768"/>
                <a:ext cx="606149" cy="40103"/>
                <a:chOff x="157325" y="384725"/>
                <a:chExt cx="743650" cy="49200"/>
              </a:xfrm>
            </p:grpSpPr>
            <p:sp>
              <p:nvSpPr>
                <p:cNvPr id="15687" name="Google Shape;1568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27"/>
              <p:cNvGrpSpPr/>
              <p:nvPr/>
            </p:nvGrpSpPr>
            <p:grpSpPr>
              <a:xfrm>
                <a:off x="157330" y="519649"/>
                <a:ext cx="606149" cy="40103"/>
                <a:chOff x="157325" y="384725"/>
                <a:chExt cx="743650" cy="49200"/>
              </a:xfrm>
            </p:grpSpPr>
            <p:sp>
              <p:nvSpPr>
                <p:cNvPr id="15693" name="Google Shape;1569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8" name="Google Shape;15698;p27"/>
              <p:cNvGrpSpPr/>
              <p:nvPr/>
            </p:nvGrpSpPr>
            <p:grpSpPr>
              <a:xfrm>
                <a:off x="157330" y="703529"/>
                <a:ext cx="606149" cy="40103"/>
                <a:chOff x="157325" y="384725"/>
                <a:chExt cx="743650" cy="49200"/>
              </a:xfrm>
            </p:grpSpPr>
            <p:sp>
              <p:nvSpPr>
                <p:cNvPr id="15699" name="Google Shape;1569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27"/>
              <p:cNvGrpSpPr/>
              <p:nvPr/>
            </p:nvGrpSpPr>
            <p:grpSpPr>
              <a:xfrm>
                <a:off x="157330" y="887410"/>
                <a:ext cx="606149" cy="40103"/>
                <a:chOff x="157325" y="384725"/>
                <a:chExt cx="743650" cy="49200"/>
              </a:xfrm>
            </p:grpSpPr>
            <p:sp>
              <p:nvSpPr>
                <p:cNvPr id="15705" name="Google Shape;1570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0" name="Google Shape;15710;p27"/>
              <p:cNvGrpSpPr/>
              <p:nvPr/>
            </p:nvGrpSpPr>
            <p:grpSpPr>
              <a:xfrm>
                <a:off x="157330" y="1071290"/>
                <a:ext cx="606149" cy="40103"/>
                <a:chOff x="157325" y="384725"/>
                <a:chExt cx="743650" cy="49200"/>
              </a:xfrm>
            </p:grpSpPr>
            <p:sp>
              <p:nvSpPr>
                <p:cNvPr id="15711" name="Google Shape;1571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27"/>
              <p:cNvGrpSpPr/>
              <p:nvPr/>
            </p:nvGrpSpPr>
            <p:grpSpPr>
              <a:xfrm>
                <a:off x="157330" y="1255171"/>
                <a:ext cx="606149" cy="40103"/>
                <a:chOff x="157325" y="384725"/>
                <a:chExt cx="743650" cy="49200"/>
              </a:xfrm>
            </p:grpSpPr>
            <p:sp>
              <p:nvSpPr>
                <p:cNvPr id="15717" name="Google Shape;1571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2" name="Google Shape;15722;p27"/>
              <p:cNvGrpSpPr/>
              <p:nvPr/>
            </p:nvGrpSpPr>
            <p:grpSpPr>
              <a:xfrm>
                <a:off x="157330" y="1439051"/>
                <a:ext cx="606149" cy="40103"/>
                <a:chOff x="157325" y="384725"/>
                <a:chExt cx="743650" cy="49200"/>
              </a:xfrm>
            </p:grpSpPr>
            <p:sp>
              <p:nvSpPr>
                <p:cNvPr id="15723" name="Google Shape;1572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8" name="Google Shape;15728;p27"/>
              <p:cNvGrpSpPr/>
              <p:nvPr/>
            </p:nvGrpSpPr>
            <p:grpSpPr>
              <a:xfrm>
                <a:off x="157330" y="1806812"/>
                <a:ext cx="606149" cy="40103"/>
                <a:chOff x="157325" y="384725"/>
                <a:chExt cx="743650" cy="49200"/>
              </a:xfrm>
            </p:grpSpPr>
            <p:sp>
              <p:nvSpPr>
                <p:cNvPr id="15729" name="Google Shape;1572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27"/>
              <p:cNvGrpSpPr/>
              <p:nvPr/>
            </p:nvGrpSpPr>
            <p:grpSpPr>
              <a:xfrm>
                <a:off x="157330" y="1622932"/>
                <a:ext cx="606149" cy="40103"/>
                <a:chOff x="157325" y="384725"/>
                <a:chExt cx="743650" cy="49200"/>
              </a:xfrm>
            </p:grpSpPr>
            <p:sp>
              <p:nvSpPr>
                <p:cNvPr id="15735" name="Google Shape;1573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27"/>
              <p:cNvGrpSpPr/>
              <p:nvPr/>
            </p:nvGrpSpPr>
            <p:grpSpPr>
              <a:xfrm>
                <a:off x="157330" y="1990693"/>
                <a:ext cx="606149" cy="40103"/>
                <a:chOff x="157325" y="384725"/>
                <a:chExt cx="743650" cy="49200"/>
              </a:xfrm>
            </p:grpSpPr>
            <p:sp>
              <p:nvSpPr>
                <p:cNvPr id="15741" name="Google Shape;1574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6" name="Google Shape;15746;p27"/>
              <p:cNvGrpSpPr/>
              <p:nvPr/>
            </p:nvGrpSpPr>
            <p:grpSpPr>
              <a:xfrm>
                <a:off x="157330" y="2174574"/>
                <a:ext cx="606149" cy="40103"/>
                <a:chOff x="157325" y="384725"/>
                <a:chExt cx="743650" cy="49200"/>
              </a:xfrm>
            </p:grpSpPr>
            <p:sp>
              <p:nvSpPr>
                <p:cNvPr id="15747" name="Google Shape;1574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27"/>
              <p:cNvGrpSpPr/>
              <p:nvPr/>
            </p:nvGrpSpPr>
            <p:grpSpPr>
              <a:xfrm>
                <a:off x="157330" y="2358454"/>
                <a:ext cx="606149" cy="40103"/>
                <a:chOff x="157325" y="384725"/>
                <a:chExt cx="743650" cy="49200"/>
              </a:xfrm>
            </p:grpSpPr>
            <p:sp>
              <p:nvSpPr>
                <p:cNvPr id="15753" name="Google Shape;1575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27"/>
              <p:cNvGrpSpPr/>
              <p:nvPr/>
            </p:nvGrpSpPr>
            <p:grpSpPr>
              <a:xfrm>
                <a:off x="157330" y="2542335"/>
                <a:ext cx="606149" cy="40103"/>
                <a:chOff x="157325" y="384725"/>
                <a:chExt cx="743650" cy="49200"/>
              </a:xfrm>
            </p:grpSpPr>
            <p:sp>
              <p:nvSpPr>
                <p:cNvPr id="15759" name="Google Shape;1575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27"/>
              <p:cNvGrpSpPr/>
              <p:nvPr/>
            </p:nvGrpSpPr>
            <p:grpSpPr>
              <a:xfrm>
                <a:off x="157330" y="2726215"/>
                <a:ext cx="606149" cy="40103"/>
                <a:chOff x="157325" y="384725"/>
                <a:chExt cx="743650" cy="49200"/>
              </a:xfrm>
            </p:grpSpPr>
            <p:sp>
              <p:nvSpPr>
                <p:cNvPr id="15765" name="Google Shape;1576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0" name="Google Shape;15770;p27"/>
              <p:cNvGrpSpPr/>
              <p:nvPr/>
            </p:nvGrpSpPr>
            <p:grpSpPr>
              <a:xfrm>
                <a:off x="157330" y="2910096"/>
                <a:ext cx="606149" cy="40103"/>
                <a:chOff x="157325" y="384725"/>
                <a:chExt cx="743650" cy="49200"/>
              </a:xfrm>
            </p:grpSpPr>
            <p:sp>
              <p:nvSpPr>
                <p:cNvPr id="15771" name="Google Shape;1577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27"/>
              <p:cNvGrpSpPr/>
              <p:nvPr/>
            </p:nvGrpSpPr>
            <p:grpSpPr>
              <a:xfrm>
                <a:off x="157330" y="3093976"/>
                <a:ext cx="606149" cy="40103"/>
                <a:chOff x="157325" y="384725"/>
                <a:chExt cx="743650" cy="49200"/>
              </a:xfrm>
            </p:grpSpPr>
            <p:sp>
              <p:nvSpPr>
                <p:cNvPr id="15777" name="Google Shape;1577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2" name="Google Shape;15782;p27"/>
              <p:cNvGrpSpPr/>
              <p:nvPr/>
            </p:nvGrpSpPr>
            <p:grpSpPr>
              <a:xfrm>
                <a:off x="157330" y="3277857"/>
                <a:ext cx="606149" cy="40103"/>
                <a:chOff x="157325" y="384725"/>
                <a:chExt cx="743650" cy="49200"/>
              </a:xfrm>
            </p:grpSpPr>
            <p:sp>
              <p:nvSpPr>
                <p:cNvPr id="15783" name="Google Shape;1578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27"/>
              <p:cNvGrpSpPr/>
              <p:nvPr/>
            </p:nvGrpSpPr>
            <p:grpSpPr>
              <a:xfrm>
                <a:off x="157330" y="3461737"/>
                <a:ext cx="606149" cy="40103"/>
                <a:chOff x="157325" y="384725"/>
                <a:chExt cx="743650" cy="49200"/>
              </a:xfrm>
            </p:grpSpPr>
            <p:sp>
              <p:nvSpPr>
                <p:cNvPr id="15789" name="Google Shape;1578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27"/>
              <p:cNvGrpSpPr/>
              <p:nvPr/>
            </p:nvGrpSpPr>
            <p:grpSpPr>
              <a:xfrm>
                <a:off x="157330" y="3645618"/>
                <a:ext cx="606149" cy="40103"/>
                <a:chOff x="157325" y="384725"/>
                <a:chExt cx="743650" cy="49200"/>
              </a:xfrm>
            </p:grpSpPr>
            <p:sp>
              <p:nvSpPr>
                <p:cNvPr id="15795" name="Google Shape;1579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27"/>
              <p:cNvGrpSpPr/>
              <p:nvPr/>
            </p:nvGrpSpPr>
            <p:grpSpPr>
              <a:xfrm>
                <a:off x="157330" y="4013379"/>
                <a:ext cx="606149" cy="40103"/>
                <a:chOff x="157325" y="384725"/>
                <a:chExt cx="743650" cy="49200"/>
              </a:xfrm>
            </p:grpSpPr>
            <p:sp>
              <p:nvSpPr>
                <p:cNvPr id="15801" name="Google Shape;1580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27"/>
              <p:cNvGrpSpPr/>
              <p:nvPr/>
            </p:nvGrpSpPr>
            <p:grpSpPr>
              <a:xfrm>
                <a:off x="157330" y="3829499"/>
                <a:ext cx="606149" cy="40103"/>
                <a:chOff x="157325" y="384725"/>
                <a:chExt cx="743650" cy="49200"/>
              </a:xfrm>
            </p:grpSpPr>
            <p:sp>
              <p:nvSpPr>
                <p:cNvPr id="15807" name="Google Shape;1580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2" name="Google Shape;15812;p27"/>
              <p:cNvGrpSpPr/>
              <p:nvPr/>
            </p:nvGrpSpPr>
            <p:grpSpPr>
              <a:xfrm>
                <a:off x="157330" y="4197260"/>
                <a:ext cx="606149" cy="40103"/>
                <a:chOff x="157325" y="384725"/>
                <a:chExt cx="743650" cy="49200"/>
              </a:xfrm>
            </p:grpSpPr>
            <p:sp>
              <p:nvSpPr>
                <p:cNvPr id="15813" name="Google Shape;1581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8" name="Google Shape;15818;p27"/>
              <p:cNvGrpSpPr/>
              <p:nvPr/>
            </p:nvGrpSpPr>
            <p:grpSpPr>
              <a:xfrm>
                <a:off x="157330" y="4381140"/>
                <a:ext cx="606149" cy="40103"/>
                <a:chOff x="157325" y="384725"/>
                <a:chExt cx="743650" cy="49200"/>
              </a:xfrm>
            </p:grpSpPr>
            <p:sp>
              <p:nvSpPr>
                <p:cNvPr id="15819" name="Google Shape;1581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824" name="Google Shape;15824;p27"/>
          <p:cNvGrpSpPr/>
          <p:nvPr/>
        </p:nvGrpSpPr>
        <p:grpSpPr>
          <a:xfrm rot="5400000">
            <a:off x="5314678" y="1884873"/>
            <a:ext cx="6234568" cy="435094"/>
            <a:chOff x="-130297" y="4708398"/>
            <a:chExt cx="6234568" cy="435094"/>
          </a:xfrm>
        </p:grpSpPr>
        <p:grpSp>
          <p:nvGrpSpPr>
            <p:cNvPr id="15825" name="Google Shape;15825;p27"/>
            <p:cNvGrpSpPr/>
            <p:nvPr/>
          </p:nvGrpSpPr>
          <p:grpSpPr>
            <a:xfrm rot="5400000">
              <a:off x="1184428" y="3393674"/>
              <a:ext cx="435094" cy="3064543"/>
              <a:chOff x="157330" y="151887"/>
              <a:chExt cx="606149" cy="4269356"/>
            </a:xfrm>
          </p:grpSpPr>
          <p:grpSp>
            <p:nvGrpSpPr>
              <p:cNvPr id="15826" name="Google Shape;15826;p27"/>
              <p:cNvGrpSpPr/>
              <p:nvPr/>
            </p:nvGrpSpPr>
            <p:grpSpPr>
              <a:xfrm>
                <a:off x="157330" y="151887"/>
                <a:ext cx="606149" cy="40103"/>
                <a:chOff x="157325" y="384725"/>
                <a:chExt cx="743650" cy="49200"/>
              </a:xfrm>
            </p:grpSpPr>
            <p:sp>
              <p:nvSpPr>
                <p:cNvPr id="15827" name="Google Shape;1582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2" name="Google Shape;15832;p27"/>
              <p:cNvGrpSpPr/>
              <p:nvPr/>
            </p:nvGrpSpPr>
            <p:grpSpPr>
              <a:xfrm>
                <a:off x="157330" y="335768"/>
                <a:ext cx="606149" cy="40103"/>
                <a:chOff x="157325" y="384725"/>
                <a:chExt cx="743650" cy="49200"/>
              </a:xfrm>
            </p:grpSpPr>
            <p:sp>
              <p:nvSpPr>
                <p:cNvPr id="15833" name="Google Shape;1583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8" name="Google Shape;15838;p27"/>
              <p:cNvGrpSpPr/>
              <p:nvPr/>
            </p:nvGrpSpPr>
            <p:grpSpPr>
              <a:xfrm>
                <a:off x="157330" y="519649"/>
                <a:ext cx="606149" cy="40103"/>
                <a:chOff x="157325" y="384725"/>
                <a:chExt cx="743650" cy="49200"/>
              </a:xfrm>
            </p:grpSpPr>
            <p:sp>
              <p:nvSpPr>
                <p:cNvPr id="15839" name="Google Shape;1583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27"/>
              <p:cNvGrpSpPr/>
              <p:nvPr/>
            </p:nvGrpSpPr>
            <p:grpSpPr>
              <a:xfrm>
                <a:off x="157330" y="703529"/>
                <a:ext cx="606149" cy="40103"/>
                <a:chOff x="157325" y="384725"/>
                <a:chExt cx="743650" cy="49200"/>
              </a:xfrm>
            </p:grpSpPr>
            <p:sp>
              <p:nvSpPr>
                <p:cNvPr id="15845" name="Google Shape;1584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27"/>
              <p:cNvGrpSpPr/>
              <p:nvPr/>
            </p:nvGrpSpPr>
            <p:grpSpPr>
              <a:xfrm>
                <a:off x="157330" y="887410"/>
                <a:ext cx="606149" cy="40103"/>
                <a:chOff x="157325" y="384725"/>
                <a:chExt cx="743650" cy="49200"/>
              </a:xfrm>
            </p:grpSpPr>
            <p:sp>
              <p:nvSpPr>
                <p:cNvPr id="15851" name="Google Shape;1585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6" name="Google Shape;15856;p27"/>
              <p:cNvGrpSpPr/>
              <p:nvPr/>
            </p:nvGrpSpPr>
            <p:grpSpPr>
              <a:xfrm>
                <a:off x="157330" y="1071290"/>
                <a:ext cx="606149" cy="40103"/>
                <a:chOff x="157325" y="384725"/>
                <a:chExt cx="743650" cy="49200"/>
              </a:xfrm>
            </p:grpSpPr>
            <p:sp>
              <p:nvSpPr>
                <p:cNvPr id="15857" name="Google Shape;1585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27"/>
              <p:cNvGrpSpPr/>
              <p:nvPr/>
            </p:nvGrpSpPr>
            <p:grpSpPr>
              <a:xfrm>
                <a:off x="157330" y="1255171"/>
                <a:ext cx="606149" cy="40103"/>
                <a:chOff x="157325" y="384725"/>
                <a:chExt cx="743650" cy="49200"/>
              </a:xfrm>
            </p:grpSpPr>
            <p:sp>
              <p:nvSpPr>
                <p:cNvPr id="15863" name="Google Shape;1586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8" name="Google Shape;15868;p27"/>
              <p:cNvGrpSpPr/>
              <p:nvPr/>
            </p:nvGrpSpPr>
            <p:grpSpPr>
              <a:xfrm>
                <a:off x="157330" y="1439051"/>
                <a:ext cx="606149" cy="40103"/>
                <a:chOff x="157325" y="384725"/>
                <a:chExt cx="743650" cy="49200"/>
              </a:xfrm>
            </p:grpSpPr>
            <p:sp>
              <p:nvSpPr>
                <p:cNvPr id="15869" name="Google Shape;1586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27"/>
              <p:cNvGrpSpPr/>
              <p:nvPr/>
            </p:nvGrpSpPr>
            <p:grpSpPr>
              <a:xfrm>
                <a:off x="157330" y="1806812"/>
                <a:ext cx="606149" cy="40103"/>
                <a:chOff x="157325" y="384725"/>
                <a:chExt cx="743650" cy="49200"/>
              </a:xfrm>
            </p:grpSpPr>
            <p:sp>
              <p:nvSpPr>
                <p:cNvPr id="15875" name="Google Shape;1587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0" name="Google Shape;15880;p27"/>
              <p:cNvGrpSpPr/>
              <p:nvPr/>
            </p:nvGrpSpPr>
            <p:grpSpPr>
              <a:xfrm>
                <a:off x="157330" y="1622932"/>
                <a:ext cx="606149" cy="40103"/>
                <a:chOff x="157325" y="384725"/>
                <a:chExt cx="743650" cy="49200"/>
              </a:xfrm>
            </p:grpSpPr>
            <p:sp>
              <p:nvSpPr>
                <p:cNvPr id="15881" name="Google Shape;1588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6" name="Google Shape;15886;p27"/>
              <p:cNvGrpSpPr/>
              <p:nvPr/>
            </p:nvGrpSpPr>
            <p:grpSpPr>
              <a:xfrm>
                <a:off x="157330" y="1990693"/>
                <a:ext cx="606149" cy="40103"/>
                <a:chOff x="157325" y="384725"/>
                <a:chExt cx="743650" cy="49200"/>
              </a:xfrm>
            </p:grpSpPr>
            <p:sp>
              <p:nvSpPr>
                <p:cNvPr id="15887" name="Google Shape;1588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27"/>
              <p:cNvGrpSpPr/>
              <p:nvPr/>
            </p:nvGrpSpPr>
            <p:grpSpPr>
              <a:xfrm>
                <a:off x="157330" y="2174574"/>
                <a:ext cx="606149" cy="40103"/>
                <a:chOff x="157325" y="384725"/>
                <a:chExt cx="743650" cy="49200"/>
              </a:xfrm>
            </p:grpSpPr>
            <p:sp>
              <p:nvSpPr>
                <p:cNvPr id="15893" name="Google Shape;1589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27"/>
              <p:cNvGrpSpPr/>
              <p:nvPr/>
            </p:nvGrpSpPr>
            <p:grpSpPr>
              <a:xfrm>
                <a:off x="157330" y="2358454"/>
                <a:ext cx="606149" cy="40103"/>
                <a:chOff x="157325" y="384725"/>
                <a:chExt cx="743650" cy="49200"/>
              </a:xfrm>
            </p:grpSpPr>
            <p:sp>
              <p:nvSpPr>
                <p:cNvPr id="15899" name="Google Shape;1589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27"/>
              <p:cNvGrpSpPr/>
              <p:nvPr/>
            </p:nvGrpSpPr>
            <p:grpSpPr>
              <a:xfrm>
                <a:off x="157330" y="2542335"/>
                <a:ext cx="606149" cy="40103"/>
                <a:chOff x="157325" y="384725"/>
                <a:chExt cx="743650" cy="49200"/>
              </a:xfrm>
            </p:grpSpPr>
            <p:sp>
              <p:nvSpPr>
                <p:cNvPr id="15905" name="Google Shape;1590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27"/>
              <p:cNvGrpSpPr/>
              <p:nvPr/>
            </p:nvGrpSpPr>
            <p:grpSpPr>
              <a:xfrm>
                <a:off x="157330" y="2726215"/>
                <a:ext cx="606149" cy="40103"/>
                <a:chOff x="157325" y="384725"/>
                <a:chExt cx="743650" cy="49200"/>
              </a:xfrm>
            </p:grpSpPr>
            <p:sp>
              <p:nvSpPr>
                <p:cNvPr id="15911" name="Google Shape;1591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6" name="Google Shape;15916;p27"/>
              <p:cNvGrpSpPr/>
              <p:nvPr/>
            </p:nvGrpSpPr>
            <p:grpSpPr>
              <a:xfrm>
                <a:off x="157330" y="2910096"/>
                <a:ext cx="606149" cy="40103"/>
                <a:chOff x="157325" y="384725"/>
                <a:chExt cx="743650" cy="49200"/>
              </a:xfrm>
            </p:grpSpPr>
            <p:sp>
              <p:nvSpPr>
                <p:cNvPr id="15917" name="Google Shape;1591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2" name="Google Shape;15922;p27"/>
              <p:cNvGrpSpPr/>
              <p:nvPr/>
            </p:nvGrpSpPr>
            <p:grpSpPr>
              <a:xfrm>
                <a:off x="157330" y="3093976"/>
                <a:ext cx="606149" cy="40103"/>
                <a:chOff x="157325" y="384725"/>
                <a:chExt cx="743650" cy="49200"/>
              </a:xfrm>
            </p:grpSpPr>
            <p:sp>
              <p:nvSpPr>
                <p:cNvPr id="15923" name="Google Shape;1592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8" name="Google Shape;15928;p27"/>
              <p:cNvGrpSpPr/>
              <p:nvPr/>
            </p:nvGrpSpPr>
            <p:grpSpPr>
              <a:xfrm>
                <a:off x="157330" y="3277857"/>
                <a:ext cx="606149" cy="40103"/>
                <a:chOff x="157325" y="384725"/>
                <a:chExt cx="743650" cy="49200"/>
              </a:xfrm>
            </p:grpSpPr>
            <p:sp>
              <p:nvSpPr>
                <p:cNvPr id="15929" name="Google Shape;1592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27"/>
              <p:cNvGrpSpPr/>
              <p:nvPr/>
            </p:nvGrpSpPr>
            <p:grpSpPr>
              <a:xfrm>
                <a:off x="157330" y="3461737"/>
                <a:ext cx="606149" cy="40103"/>
                <a:chOff x="157325" y="384725"/>
                <a:chExt cx="743650" cy="49200"/>
              </a:xfrm>
            </p:grpSpPr>
            <p:sp>
              <p:nvSpPr>
                <p:cNvPr id="15935" name="Google Shape;1593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0" name="Google Shape;15940;p27"/>
              <p:cNvGrpSpPr/>
              <p:nvPr/>
            </p:nvGrpSpPr>
            <p:grpSpPr>
              <a:xfrm>
                <a:off x="157330" y="3645618"/>
                <a:ext cx="606149" cy="40103"/>
                <a:chOff x="157325" y="384725"/>
                <a:chExt cx="743650" cy="49200"/>
              </a:xfrm>
            </p:grpSpPr>
            <p:sp>
              <p:nvSpPr>
                <p:cNvPr id="15941" name="Google Shape;1594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27"/>
              <p:cNvGrpSpPr/>
              <p:nvPr/>
            </p:nvGrpSpPr>
            <p:grpSpPr>
              <a:xfrm>
                <a:off x="157330" y="4013379"/>
                <a:ext cx="606149" cy="40103"/>
                <a:chOff x="157325" y="384725"/>
                <a:chExt cx="743650" cy="49200"/>
              </a:xfrm>
            </p:grpSpPr>
            <p:sp>
              <p:nvSpPr>
                <p:cNvPr id="15947" name="Google Shape;1594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27"/>
              <p:cNvGrpSpPr/>
              <p:nvPr/>
            </p:nvGrpSpPr>
            <p:grpSpPr>
              <a:xfrm>
                <a:off x="157330" y="3829499"/>
                <a:ext cx="606149" cy="40103"/>
                <a:chOff x="157325" y="384725"/>
                <a:chExt cx="743650" cy="49200"/>
              </a:xfrm>
            </p:grpSpPr>
            <p:sp>
              <p:nvSpPr>
                <p:cNvPr id="15953" name="Google Shape;1595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8" name="Google Shape;15958;p27"/>
              <p:cNvGrpSpPr/>
              <p:nvPr/>
            </p:nvGrpSpPr>
            <p:grpSpPr>
              <a:xfrm>
                <a:off x="157330" y="4197260"/>
                <a:ext cx="606149" cy="40103"/>
                <a:chOff x="157325" y="384725"/>
                <a:chExt cx="743650" cy="49200"/>
              </a:xfrm>
            </p:grpSpPr>
            <p:sp>
              <p:nvSpPr>
                <p:cNvPr id="15959" name="Google Shape;1595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27"/>
              <p:cNvGrpSpPr/>
              <p:nvPr/>
            </p:nvGrpSpPr>
            <p:grpSpPr>
              <a:xfrm>
                <a:off x="157330" y="4381140"/>
                <a:ext cx="606149" cy="40103"/>
                <a:chOff x="157325" y="384725"/>
                <a:chExt cx="743650" cy="49200"/>
              </a:xfrm>
            </p:grpSpPr>
            <p:sp>
              <p:nvSpPr>
                <p:cNvPr id="15965" name="Google Shape;1596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70" name="Google Shape;15970;p27"/>
            <p:cNvGrpSpPr/>
            <p:nvPr/>
          </p:nvGrpSpPr>
          <p:grpSpPr>
            <a:xfrm rot="5400000">
              <a:off x="4354453" y="3393674"/>
              <a:ext cx="435094" cy="3064543"/>
              <a:chOff x="157330" y="151887"/>
              <a:chExt cx="606149" cy="4269356"/>
            </a:xfrm>
          </p:grpSpPr>
          <p:grpSp>
            <p:nvGrpSpPr>
              <p:cNvPr id="15971" name="Google Shape;15971;p27"/>
              <p:cNvGrpSpPr/>
              <p:nvPr/>
            </p:nvGrpSpPr>
            <p:grpSpPr>
              <a:xfrm>
                <a:off x="157330" y="151887"/>
                <a:ext cx="606149" cy="40103"/>
                <a:chOff x="157325" y="384725"/>
                <a:chExt cx="743650" cy="49200"/>
              </a:xfrm>
            </p:grpSpPr>
            <p:sp>
              <p:nvSpPr>
                <p:cNvPr id="15972" name="Google Shape;1597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7" name="Google Shape;15977;p27"/>
              <p:cNvGrpSpPr/>
              <p:nvPr/>
            </p:nvGrpSpPr>
            <p:grpSpPr>
              <a:xfrm>
                <a:off x="157330" y="335768"/>
                <a:ext cx="606149" cy="40103"/>
                <a:chOff x="157325" y="384725"/>
                <a:chExt cx="743650" cy="49200"/>
              </a:xfrm>
            </p:grpSpPr>
            <p:sp>
              <p:nvSpPr>
                <p:cNvPr id="15978" name="Google Shape;1597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27"/>
              <p:cNvGrpSpPr/>
              <p:nvPr/>
            </p:nvGrpSpPr>
            <p:grpSpPr>
              <a:xfrm>
                <a:off x="157330" y="519649"/>
                <a:ext cx="606149" cy="40103"/>
                <a:chOff x="157325" y="384725"/>
                <a:chExt cx="743650" cy="49200"/>
              </a:xfrm>
            </p:grpSpPr>
            <p:sp>
              <p:nvSpPr>
                <p:cNvPr id="15984" name="Google Shape;1598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27"/>
              <p:cNvGrpSpPr/>
              <p:nvPr/>
            </p:nvGrpSpPr>
            <p:grpSpPr>
              <a:xfrm>
                <a:off x="157330" y="703529"/>
                <a:ext cx="606149" cy="40103"/>
                <a:chOff x="157325" y="384725"/>
                <a:chExt cx="743650" cy="49200"/>
              </a:xfrm>
            </p:grpSpPr>
            <p:sp>
              <p:nvSpPr>
                <p:cNvPr id="15990" name="Google Shape;1599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5" name="Google Shape;15995;p27"/>
              <p:cNvGrpSpPr/>
              <p:nvPr/>
            </p:nvGrpSpPr>
            <p:grpSpPr>
              <a:xfrm>
                <a:off x="157330" y="887410"/>
                <a:ext cx="606149" cy="40103"/>
                <a:chOff x="157325" y="384725"/>
                <a:chExt cx="743650" cy="49200"/>
              </a:xfrm>
            </p:grpSpPr>
            <p:sp>
              <p:nvSpPr>
                <p:cNvPr id="15996" name="Google Shape;1599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1" name="Google Shape;16001;p27"/>
              <p:cNvGrpSpPr/>
              <p:nvPr/>
            </p:nvGrpSpPr>
            <p:grpSpPr>
              <a:xfrm>
                <a:off x="157330" y="1071290"/>
                <a:ext cx="606149" cy="40103"/>
                <a:chOff x="157325" y="384725"/>
                <a:chExt cx="743650" cy="49200"/>
              </a:xfrm>
            </p:grpSpPr>
            <p:sp>
              <p:nvSpPr>
                <p:cNvPr id="16002" name="Google Shape;1600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27"/>
              <p:cNvGrpSpPr/>
              <p:nvPr/>
            </p:nvGrpSpPr>
            <p:grpSpPr>
              <a:xfrm>
                <a:off x="157330" y="1255171"/>
                <a:ext cx="606149" cy="40103"/>
                <a:chOff x="157325" y="384725"/>
                <a:chExt cx="743650" cy="49200"/>
              </a:xfrm>
            </p:grpSpPr>
            <p:sp>
              <p:nvSpPr>
                <p:cNvPr id="16008" name="Google Shape;1600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3" name="Google Shape;16013;p27"/>
              <p:cNvGrpSpPr/>
              <p:nvPr/>
            </p:nvGrpSpPr>
            <p:grpSpPr>
              <a:xfrm>
                <a:off x="157330" y="1439051"/>
                <a:ext cx="606149" cy="40103"/>
                <a:chOff x="157325" y="384725"/>
                <a:chExt cx="743650" cy="49200"/>
              </a:xfrm>
            </p:grpSpPr>
            <p:sp>
              <p:nvSpPr>
                <p:cNvPr id="16014" name="Google Shape;1601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9" name="Google Shape;16019;p27"/>
              <p:cNvGrpSpPr/>
              <p:nvPr/>
            </p:nvGrpSpPr>
            <p:grpSpPr>
              <a:xfrm>
                <a:off x="157330" y="1806812"/>
                <a:ext cx="606149" cy="40103"/>
                <a:chOff x="157325" y="384725"/>
                <a:chExt cx="743650" cy="49200"/>
              </a:xfrm>
            </p:grpSpPr>
            <p:sp>
              <p:nvSpPr>
                <p:cNvPr id="16020" name="Google Shape;1602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27"/>
              <p:cNvGrpSpPr/>
              <p:nvPr/>
            </p:nvGrpSpPr>
            <p:grpSpPr>
              <a:xfrm>
                <a:off x="157330" y="1622932"/>
                <a:ext cx="606149" cy="40103"/>
                <a:chOff x="157325" y="384725"/>
                <a:chExt cx="743650" cy="49200"/>
              </a:xfrm>
            </p:grpSpPr>
            <p:sp>
              <p:nvSpPr>
                <p:cNvPr id="16026" name="Google Shape;1602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27"/>
              <p:cNvGrpSpPr/>
              <p:nvPr/>
            </p:nvGrpSpPr>
            <p:grpSpPr>
              <a:xfrm>
                <a:off x="157330" y="1990693"/>
                <a:ext cx="606149" cy="40103"/>
                <a:chOff x="157325" y="384725"/>
                <a:chExt cx="743650" cy="49200"/>
              </a:xfrm>
            </p:grpSpPr>
            <p:sp>
              <p:nvSpPr>
                <p:cNvPr id="16032" name="Google Shape;1603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27"/>
              <p:cNvGrpSpPr/>
              <p:nvPr/>
            </p:nvGrpSpPr>
            <p:grpSpPr>
              <a:xfrm>
                <a:off x="157330" y="2174574"/>
                <a:ext cx="606149" cy="40103"/>
                <a:chOff x="157325" y="384725"/>
                <a:chExt cx="743650" cy="49200"/>
              </a:xfrm>
            </p:grpSpPr>
            <p:sp>
              <p:nvSpPr>
                <p:cNvPr id="16038" name="Google Shape;1603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27"/>
              <p:cNvGrpSpPr/>
              <p:nvPr/>
            </p:nvGrpSpPr>
            <p:grpSpPr>
              <a:xfrm>
                <a:off x="157330" y="2358454"/>
                <a:ext cx="606149" cy="40103"/>
                <a:chOff x="157325" y="384725"/>
                <a:chExt cx="743650" cy="49200"/>
              </a:xfrm>
            </p:grpSpPr>
            <p:sp>
              <p:nvSpPr>
                <p:cNvPr id="16044" name="Google Shape;1604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27"/>
              <p:cNvGrpSpPr/>
              <p:nvPr/>
            </p:nvGrpSpPr>
            <p:grpSpPr>
              <a:xfrm>
                <a:off x="157330" y="2542335"/>
                <a:ext cx="606149" cy="40103"/>
                <a:chOff x="157325" y="384725"/>
                <a:chExt cx="743650" cy="49200"/>
              </a:xfrm>
            </p:grpSpPr>
            <p:sp>
              <p:nvSpPr>
                <p:cNvPr id="16050" name="Google Shape;1605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27"/>
              <p:cNvGrpSpPr/>
              <p:nvPr/>
            </p:nvGrpSpPr>
            <p:grpSpPr>
              <a:xfrm>
                <a:off x="157330" y="2726215"/>
                <a:ext cx="606149" cy="40103"/>
                <a:chOff x="157325" y="384725"/>
                <a:chExt cx="743650" cy="49200"/>
              </a:xfrm>
            </p:grpSpPr>
            <p:sp>
              <p:nvSpPr>
                <p:cNvPr id="16056" name="Google Shape;1605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1" name="Google Shape;16061;p27"/>
              <p:cNvGrpSpPr/>
              <p:nvPr/>
            </p:nvGrpSpPr>
            <p:grpSpPr>
              <a:xfrm>
                <a:off x="157330" y="2910096"/>
                <a:ext cx="606149" cy="40103"/>
                <a:chOff x="157325" y="384725"/>
                <a:chExt cx="743650" cy="49200"/>
              </a:xfrm>
            </p:grpSpPr>
            <p:sp>
              <p:nvSpPr>
                <p:cNvPr id="16062" name="Google Shape;1606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27"/>
              <p:cNvGrpSpPr/>
              <p:nvPr/>
            </p:nvGrpSpPr>
            <p:grpSpPr>
              <a:xfrm>
                <a:off x="157330" y="3093976"/>
                <a:ext cx="606149" cy="40103"/>
                <a:chOff x="157325" y="384725"/>
                <a:chExt cx="743650" cy="49200"/>
              </a:xfrm>
            </p:grpSpPr>
            <p:sp>
              <p:nvSpPr>
                <p:cNvPr id="16068" name="Google Shape;1606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3" name="Google Shape;16073;p27"/>
              <p:cNvGrpSpPr/>
              <p:nvPr/>
            </p:nvGrpSpPr>
            <p:grpSpPr>
              <a:xfrm>
                <a:off x="157330" y="3277857"/>
                <a:ext cx="606149" cy="40103"/>
                <a:chOff x="157325" y="384725"/>
                <a:chExt cx="743650" cy="49200"/>
              </a:xfrm>
            </p:grpSpPr>
            <p:sp>
              <p:nvSpPr>
                <p:cNvPr id="16074" name="Google Shape;1607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27"/>
              <p:cNvGrpSpPr/>
              <p:nvPr/>
            </p:nvGrpSpPr>
            <p:grpSpPr>
              <a:xfrm>
                <a:off x="157330" y="3461737"/>
                <a:ext cx="606149" cy="40103"/>
                <a:chOff x="157325" y="384725"/>
                <a:chExt cx="743650" cy="49200"/>
              </a:xfrm>
            </p:grpSpPr>
            <p:sp>
              <p:nvSpPr>
                <p:cNvPr id="16080" name="Google Shape;1608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5" name="Google Shape;16085;p27"/>
              <p:cNvGrpSpPr/>
              <p:nvPr/>
            </p:nvGrpSpPr>
            <p:grpSpPr>
              <a:xfrm>
                <a:off x="157330" y="3645618"/>
                <a:ext cx="606149" cy="40103"/>
                <a:chOff x="157325" y="384725"/>
                <a:chExt cx="743650" cy="49200"/>
              </a:xfrm>
            </p:grpSpPr>
            <p:sp>
              <p:nvSpPr>
                <p:cNvPr id="16086" name="Google Shape;1608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27"/>
              <p:cNvGrpSpPr/>
              <p:nvPr/>
            </p:nvGrpSpPr>
            <p:grpSpPr>
              <a:xfrm>
                <a:off x="157330" y="4013379"/>
                <a:ext cx="606149" cy="40103"/>
                <a:chOff x="157325" y="384725"/>
                <a:chExt cx="743650" cy="49200"/>
              </a:xfrm>
            </p:grpSpPr>
            <p:sp>
              <p:nvSpPr>
                <p:cNvPr id="16092" name="Google Shape;1609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7" name="Google Shape;16097;p27"/>
              <p:cNvGrpSpPr/>
              <p:nvPr/>
            </p:nvGrpSpPr>
            <p:grpSpPr>
              <a:xfrm>
                <a:off x="157330" y="3829499"/>
                <a:ext cx="606149" cy="40103"/>
                <a:chOff x="157325" y="384725"/>
                <a:chExt cx="743650" cy="49200"/>
              </a:xfrm>
            </p:grpSpPr>
            <p:sp>
              <p:nvSpPr>
                <p:cNvPr id="16098" name="Google Shape;1609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27"/>
              <p:cNvGrpSpPr/>
              <p:nvPr/>
            </p:nvGrpSpPr>
            <p:grpSpPr>
              <a:xfrm>
                <a:off x="157330" y="4197260"/>
                <a:ext cx="606149" cy="40103"/>
                <a:chOff x="157325" y="384725"/>
                <a:chExt cx="743650" cy="49200"/>
              </a:xfrm>
            </p:grpSpPr>
            <p:sp>
              <p:nvSpPr>
                <p:cNvPr id="16104" name="Google Shape;1610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9" name="Google Shape;16109;p27"/>
              <p:cNvGrpSpPr/>
              <p:nvPr/>
            </p:nvGrpSpPr>
            <p:grpSpPr>
              <a:xfrm>
                <a:off x="157330" y="4381140"/>
                <a:ext cx="606149" cy="40103"/>
                <a:chOff x="157325" y="384725"/>
                <a:chExt cx="743650" cy="49200"/>
              </a:xfrm>
            </p:grpSpPr>
            <p:sp>
              <p:nvSpPr>
                <p:cNvPr id="16110" name="Google Shape;1611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115" name="Google Shape;16115;p27"/>
          <p:cNvGrpSpPr/>
          <p:nvPr/>
        </p:nvGrpSpPr>
        <p:grpSpPr>
          <a:xfrm rot="5400000">
            <a:off x="5822603" y="1884873"/>
            <a:ext cx="6234568" cy="435094"/>
            <a:chOff x="-130297" y="4708398"/>
            <a:chExt cx="6234568" cy="435094"/>
          </a:xfrm>
        </p:grpSpPr>
        <p:grpSp>
          <p:nvGrpSpPr>
            <p:cNvPr id="16116" name="Google Shape;16116;p27"/>
            <p:cNvGrpSpPr/>
            <p:nvPr/>
          </p:nvGrpSpPr>
          <p:grpSpPr>
            <a:xfrm rot="5400000">
              <a:off x="1184428" y="3393674"/>
              <a:ext cx="435094" cy="3064543"/>
              <a:chOff x="157330" y="151887"/>
              <a:chExt cx="606149" cy="4269356"/>
            </a:xfrm>
          </p:grpSpPr>
          <p:grpSp>
            <p:nvGrpSpPr>
              <p:cNvPr id="16117" name="Google Shape;16117;p27"/>
              <p:cNvGrpSpPr/>
              <p:nvPr/>
            </p:nvGrpSpPr>
            <p:grpSpPr>
              <a:xfrm>
                <a:off x="157330" y="151887"/>
                <a:ext cx="606149" cy="40103"/>
                <a:chOff x="157325" y="384725"/>
                <a:chExt cx="743650" cy="49200"/>
              </a:xfrm>
            </p:grpSpPr>
            <p:sp>
              <p:nvSpPr>
                <p:cNvPr id="16118" name="Google Shape;1611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3" name="Google Shape;16123;p27"/>
              <p:cNvGrpSpPr/>
              <p:nvPr/>
            </p:nvGrpSpPr>
            <p:grpSpPr>
              <a:xfrm>
                <a:off x="157330" y="335768"/>
                <a:ext cx="606149" cy="40103"/>
                <a:chOff x="157325" y="384725"/>
                <a:chExt cx="743650" cy="49200"/>
              </a:xfrm>
            </p:grpSpPr>
            <p:sp>
              <p:nvSpPr>
                <p:cNvPr id="16124" name="Google Shape;1612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9" name="Google Shape;16129;p27"/>
              <p:cNvGrpSpPr/>
              <p:nvPr/>
            </p:nvGrpSpPr>
            <p:grpSpPr>
              <a:xfrm>
                <a:off x="157330" y="519649"/>
                <a:ext cx="606149" cy="40103"/>
                <a:chOff x="157325" y="384725"/>
                <a:chExt cx="743650" cy="49200"/>
              </a:xfrm>
            </p:grpSpPr>
            <p:sp>
              <p:nvSpPr>
                <p:cNvPr id="16130" name="Google Shape;1613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27"/>
              <p:cNvGrpSpPr/>
              <p:nvPr/>
            </p:nvGrpSpPr>
            <p:grpSpPr>
              <a:xfrm>
                <a:off x="157330" y="703529"/>
                <a:ext cx="606149" cy="40103"/>
                <a:chOff x="157325" y="384725"/>
                <a:chExt cx="743650" cy="49200"/>
              </a:xfrm>
            </p:grpSpPr>
            <p:sp>
              <p:nvSpPr>
                <p:cNvPr id="16136" name="Google Shape;1613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27"/>
              <p:cNvGrpSpPr/>
              <p:nvPr/>
            </p:nvGrpSpPr>
            <p:grpSpPr>
              <a:xfrm>
                <a:off x="157330" y="887410"/>
                <a:ext cx="606149" cy="40103"/>
                <a:chOff x="157325" y="384725"/>
                <a:chExt cx="743650" cy="49200"/>
              </a:xfrm>
            </p:grpSpPr>
            <p:sp>
              <p:nvSpPr>
                <p:cNvPr id="16142" name="Google Shape;1614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27"/>
              <p:cNvGrpSpPr/>
              <p:nvPr/>
            </p:nvGrpSpPr>
            <p:grpSpPr>
              <a:xfrm>
                <a:off x="157330" y="1071290"/>
                <a:ext cx="606149" cy="40103"/>
                <a:chOff x="157325" y="384725"/>
                <a:chExt cx="743650" cy="49200"/>
              </a:xfrm>
            </p:grpSpPr>
            <p:sp>
              <p:nvSpPr>
                <p:cNvPr id="16148" name="Google Shape;1614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3" name="Google Shape;16153;p27"/>
              <p:cNvGrpSpPr/>
              <p:nvPr/>
            </p:nvGrpSpPr>
            <p:grpSpPr>
              <a:xfrm>
                <a:off x="157330" y="1255171"/>
                <a:ext cx="606149" cy="40103"/>
                <a:chOff x="157325" y="384725"/>
                <a:chExt cx="743650" cy="49200"/>
              </a:xfrm>
            </p:grpSpPr>
            <p:sp>
              <p:nvSpPr>
                <p:cNvPr id="16154" name="Google Shape;1615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27"/>
              <p:cNvGrpSpPr/>
              <p:nvPr/>
            </p:nvGrpSpPr>
            <p:grpSpPr>
              <a:xfrm>
                <a:off x="157330" y="1439051"/>
                <a:ext cx="606149" cy="40103"/>
                <a:chOff x="157325" y="384725"/>
                <a:chExt cx="743650" cy="49200"/>
              </a:xfrm>
            </p:grpSpPr>
            <p:sp>
              <p:nvSpPr>
                <p:cNvPr id="16160" name="Google Shape;1616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5" name="Google Shape;16165;p27"/>
              <p:cNvGrpSpPr/>
              <p:nvPr/>
            </p:nvGrpSpPr>
            <p:grpSpPr>
              <a:xfrm>
                <a:off x="157330" y="1806812"/>
                <a:ext cx="606149" cy="40103"/>
                <a:chOff x="157325" y="384725"/>
                <a:chExt cx="743650" cy="49200"/>
              </a:xfrm>
            </p:grpSpPr>
            <p:sp>
              <p:nvSpPr>
                <p:cNvPr id="16166" name="Google Shape;1616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1" name="Google Shape;16171;p27"/>
              <p:cNvGrpSpPr/>
              <p:nvPr/>
            </p:nvGrpSpPr>
            <p:grpSpPr>
              <a:xfrm>
                <a:off x="157330" y="1622932"/>
                <a:ext cx="606149" cy="40103"/>
                <a:chOff x="157325" y="384725"/>
                <a:chExt cx="743650" cy="49200"/>
              </a:xfrm>
            </p:grpSpPr>
            <p:sp>
              <p:nvSpPr>
                <p:cNvPr id="16172" name="Google Shape;1617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27"/>
              <p:cNvGrpSpPr/>
              <p:nvPr/>
            </p:nvGrpSpPr>
            <p:grpSpPr>
              <a:xfrm>
                <a:off x="157330" y="1990693"/>
                <a:ext cx="606149" cy="40103"/>
                <a:chOff x="157325" y="384725"/>
                <a:chExt cx="743650" cy="49200"/>
              </a:xfrm>
            </p:grpSpPr>
            <p:sp>
              <p:nvSpPr>
                <p:cNvPr id="16178" name="Google Shape;1617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27"/>
              <p:cNvGrpSpPr/>
              <p:nvPr/>
            </p:nvGrpSpPr>
            <p:grpSpPr>
              <a:xfrm>
                <a:off x="157330" y="2174574"/>
                <a:ext cx="606149" cy="40103"/>
                <a:chOff x="157325" y="384725"/>
                <a:chExt cx="743650" cy="49200"/>
              </a:xfrm>
            </p:grpSpPr>
            <p:sp>
              <p:nvSpPr>
                <p:cNvPr id="16184" name="Google Shape;1618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27"/>
              <p:cNvGrpSpPr/>
              <p:nvPr/>
            </p:nvGrpSpPr>
            <p:grpSpPr>
              <a:xfrm>
                <a:off x="157330" y="2358454"/>
                <a:ext cx="606149" cy="40103"/>
                <a:chOff x="157325" y="384725"/>
                <a:chExt cx="743650" cy="49200"/>
              </a:xfrm>
            </p:grpSpPr>
            <p:sp>
              <p:nvSpPr>
                <p:cNvPr id="16190" name="Google Shape;1619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5" name="Google Shape;16195;p27"/>
              <p:cNvGrpSpPr/>
              <p:nvPr/>
            </p:nvGrpSpPr>
            <p:grpSpPr>
              <a:xfrm>
                <a:off x="157330" y="2542335"/>
                <a:ext cx="606149" cy="40103"/>
                <a:chOff x="157325" y="384725"/>
                <a:chExt cx="743650" cy="49200"/>
              </a:xfrm>
            </p:grpSpPr>
            <p:sp>
              <p:nvSpPr>
                <p:cNvPr id="16196" name="Google Shape;1619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1" name="Google Shape;16201;p27"/>
              <p:cNvGrpSpPr/>
              <p:nvPr/>
            </p:nvGrpSpPr>
            <p:grpSpPr>
              <a:xfrm>
                <a:off x="157330" y="2726215"/>
                <a:ext cx="606149" cy="40103"/>
                <a:chOff x="157325" y="384725"/>
                <a:chExt cx="743650" cy="49200"/>
              </a:xfrm>
            </p:grpSpPr>
            <p:sp>
              <p:nvSpPr>
                <p:cNvPr id="16202" name="Google Shape;1620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7" name="Google Shape;16207;p27"/>
              <p:cNvGrpSpPr/>
              <p:nvPr/>
            </p:nvGrpSpPr>
            <p:grpSpPr>
              <a:xfrm>
                <a:off x="157330" y="2910096"/>
                <a:ext cx="606149" cy="40103"/>
                <a:chOff x="157325" y="384725"/>
                <a:chExt cx="743650" cy="49200"/>
              </a:xfrm>
            </p:grpSpPr>
            <p:sp>
              <p:nvSpPr>
                <p:cNvPr id="16208" name="Google Shape;1620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3" name="Google Shape;16213;p27"/>
              <p:cNvGrpSpPr/>
              <p:nvPr/>
            </p:nvGrpSpPr>
            <p:grpSpPr>
              <a:xfrm>
                <a:off x="157330" y="3093976"/>
                <a:ext cx="606149" cy="40103"/>
                <a:chOff x="157325" y="384725"/>
                <a:chExt cx="743650" cy="49200"/>
              </a:xfrm>
            </p:grpSpPr>
            <p:sp>
              <p:nvSpPr>
                <p:cNvPr id="16214" name="Google Shape;1621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9" name="Google Shape;16219;p27"/>
              <p:cNvGrpSpPr/>
              <p:nvPr/>
            </p:nvGrpSpPr>
            <p:grpSpPr>
              <a:xfrm>
                <a:off x="157330" y="3277857"/>
                <a:ext cx="606149" cy="40103"/>
                <a:chOff x="157325" y="384725"/>
                <a:chExt cx="743650" cy="49200"/>
              </a:xfrm>
            </p:grpSpPr>
            <p:sp>
              <p:nvSpPr>
                <p:cNvPr id="16220" name="Google Shape;1622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5" name="Google Shape;16225;p27"/>
              <p:cNvGrpSpPr/>
              <p:nvPr/>
            </p:nvGrpSpPr>
            <p:grpSpPr>
              <a:xfrm>
                <a:off x="157330" y="3461737"/>
                <a:ext cx="606149" cy="40103"/>
                <a:chOff x="157325" y="384725"/>
                <a:chExt cx="743650" cy="49200"/>
              </a:xfrm>
            </p:grpSpPr>
            <p:sp>
              <p:nvSpPr>
                <p:cNvPr id="16226" name="Google Shape;1622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1" name="Google Shape;16231;p27"/>
              <p:cNvGrpSpPr/>
              <p:nvPr/>
            </p:nvGrpSpPr>
            <p:grpSpPr>
              <a:xfrm>
                <a:off x="157330" y="3645618"/>
                <a:ext cx="606149" cy="40103"/>
                <a:chOff x="157325" y="384725"/>
                <a:chExt cx="743650" cy="49200"/>
              </a:xfrm>
            </p:grpSpPr>
            <p:sp>
              <p:nvSpPr>
                <p:cNvPr id="16232" name="Google Shape;16232;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27"/>
              <p:cNvGrpSpPr/>
              <p:nvPr/>
            </p:nvGrpSpPr>
            <p:grpSpPr>
              <a:xfrm>
                <a:off x="157330" y="4013379"/>
                <a:ext cx="606149" cy="40103"/>
                <a:chOff x="157325" y="384725"/>
                <a:chExt cx="743650" cy="49200"/>
              </a:xfrm>
            </p:grpSpPr>
            <p:sp>
              <p:nvSpPr>
                <p:cNvPr id="16238" name="Google Shape;16238;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27"/>
              <p:cNvGrpSpPr/>
              <p:nvPr/>
            </p:nvGrpSpPr>
            <p:grpSpPr>
              <a:xfrm>
                <a:off x="157330" y="3829499"/>
                <a:ext cx="606149" cy="40103"/>
                <a:chOff x="157325" y="384725"/>
                <a:chExt cx="743650" cy="49200"/>
              </a:xfrm>
            </p:grpSpPr>
            <p:sp>
              <p:nvSpPr>
                <p:cNvPr id="16244" name="Google Shape;16244;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9" name="Google Shape;16249;p27"/>
              <p:cNvGrpSpPr/>
              <p:nvPr/>
            </p:nvGrpSpPr>
            <p:grpSpPr>
              <a:xfrm>
                <a:off x="157330" y="4197260"/>
                <a:ext cx="606149" cy="40103"/>
                <a:chOff x="157325" y="384725"/>
                <a:chExt cx="743650" cy="49200"/>
              </a:xfrm>
            </p:grpSpPr>
            <p:sp>
              <p:nvSpPr>
                <p:cNvPr id="16250" name="Google Shape;16250;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27"/>
              <p:cNvGrpSpPr/>
              <p:nvPr/>
            </p:nvGrpSpPr>
            <p:grpSpPr>
              <a:xfrm>
                <a:off x="157330" y="4381140"/>
                <a:ext cx="606149" cy="40103"/>
                <a:chOff x="157325" y="384725"/>
                <a:chExt cx="743650" cy="49200"/>
              </a:xfrm>
            </p:grpSpPr>
            <p:sp>
              <p:nvSpPr>
                <p:cNvPr id="16256" name="Google Shape;16256;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61" name="Google Shape;16261;p27"/>
            <p:cNvGrpSpPr/>
            <p:nvPr/>
          </p:nvGrpSpPr>
          <p:grpSpPr>
            <a:xfrm rot="5400000">
              <a:off x="4354453" y="3393674"/>
              <a:ext cx="435094" cy="3064543"/>
              <a:chOff x="157330" y="151887"/>
              <a:chExt cx="606149" cy="4269356"/>
            </a:xfrm>
          </p:grpSpPr>
          <p:grpSp>
            <p:nvGrpSpPr>
              <p:cNvPr id="16262" name="Google Shape;16262;p27"/>
              <p:cNvGrpSpPr/>
              <p:nvPr/>
            </p:nvGrpSpPr>
            <p:grpSpPr>
              <a:xfrm>
                <a:off x="157330" y="151887"/>
                <a:ext cx="606149" cy="40103"/>
                <a:chOff x="157325" y="384725"/>
                <a:chExt cx="743650" cy="49200"/>
              </a:xfrm>
            </p:grpSpPr>
            <p:sp>
              <p:nvSpPr>
                <p:cNvPr id="16263" name="Google Shape;1626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27"/>
              <p:cNvGrpSpPr/>
              <p:nvPr/>
            </p:nvGrpSpPr>
            <p:grpSpPr>
              <a:xfrm>
                <a:off x="157330" y="335768"/>
                <a:ext cx="606149" cy="40103"/>
                <a:chOff x="157325" y="384725"/>
                <a:chExt cx="743650" cy="49200"/>
              </a:xfrm>
            </p:grpSpPr>
            <p:sp>
              <p:nvSpPr>
                <p:cNvPr id="16269" name="Google Shape;1626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4" name="Google Shape;16274;p27"/>
              <p:cNvGrpSpPr/>
              <p:nvPr/>
            </p:nvGrpSpPr>
            <p:grpSpPr>
              <a:xfrm>
                <a:off x="157330" y="519649"/>
                <a:ext cx="606149" cy="40103"/>
                <a:chOff x="157325" y="384725"/>
                <a:chExt cx="743650" cy="49200"/>
              </a:xfrm>
            </p:grpSpPr>
            <p:sp>
              <p:nvSpPr>
                <p:cNvPr id="16275" name="Google Shape;1627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0" name="Google Shape;16280;p27"/>
              <p:cNvGrpSpPr/>
              <p:nvPr/>
            </p:nvGrpSpPr>
            <p:grpSpPr>
              <a:xfrm>
                <a:off x="157330" y="703529"/>
                <a:ext cx="606149" cy="40103"/>
                <a:chOff x="157325" y="384725"/>
                <a:chExt cx="743650" cy="49200"/>
              </a:xfrm>
            </p:grpSpPr>
            <p:sp>
              <p:nvSpPr>
                <p:cNvPr id="16281" name="Google Shape;1628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6" name="Google Shape;16286;p27"/>
              <p:cNvGrpSpPr/>
              <p:nvPr/>
            </p:nvGrpSpPr>
            <p:grpSpPr>
              <a:xfrm>
                <a:off x="157330" y="887410"/>
                <a:ext cx="606149" cy="40103"/>
                <a:chOff x="157325" y="384725"/>
                <a:chExt cx="743650" cy="49200"/>
              </a:xfrm>
            </p:grpSpPr>
            <p:sp>
              <p:nvSpPr>
                <p:cNvPr id="16287" name="Google Shape;1628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27"/>
              <p:cNvGrpSpPr/>
              <p:nvPr/>
            </p:nvGrpSpPr>
            <p:grpSpPr>
              <a:xfrm>
                <a:off x="157330" y="1071290"/>
                <a:ext cx="606149" cy="40103"/>
                <a:chOff x="157325" y="384725"/>
                <a:chExt cx="743650" cy="49200"/>
              </a:xfrm>
            </p:grpSpPr>
            <p:sp>
              <p:nvSpPr>
                <p:cNvPr id="16293" name="Google Shape;1629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27"/>
              <p:cNvGrpSpPr/>
              <p:nvPr/>
            </p:nvGrpSpPr>
            <p:grpSpPr>
              <a:xfrm>
                <a:off x="157330" y="1255171"/>
                <a:ext cx="606149" cy="40103"/>
                <a:chOff x="157325" y="384725"/>
                <a:chExt cx="743650" cy="49200"/>
              </a:xfrm>
            </p:grpSpPr>
            <p:sp>
              <p:nvSpPr>
                <p:cNvPr id="16299" name="Google Shape;1629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4" name="Google Shape;16304;p27"/>
              <p:cNvGrpSpPr/>
              <p:nvPr/>
            </p:nvGrpSpPr>
            <p:grpSpPr>
              <a:xfrm>
                <a:off x="157330" y="1439051"/>
                <a:ext cx="606149" cy="40103"/>
                <a:chOff x="157325" y="384725"/>
                <a:chExt cx="743650" cy="49200"/>
              </a:xfrm>
            </p:grpSpPr>
            <p:sp>
              <p:nvSpPr>
                <p:cNvPr id="16305" name="Google Shape;1630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0" name="Google Shape;16310;p27"/>
              <p:cNvGrpSpPr/>
              <p:nvPr/>
            </p:nvGrpSpPr>
            <p:grpSpPr>
              <a:xfrm>
                <a:off x="157330" y="1806812"/>
                <a:ext cx="606149" cy="40103"/>
                <a:chOff x="157325" y="384725"/>
                <a:chExt cx="743650" cy="49200"/>
              </a:xfrm>
            </p:grpSpPr>
            <p:sp>
              <p:nvSpPr>
                <p:cNvPr id="16311" name="Google Shape;1631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6" name="Google Shape;16316;p27"/>
              <p:cNvGrpSpPr/>
              <p:nvPr/>
            </p:nvGrpSpPr>
            <p:grpSpPr>
              <a:xfrm>
                <a:off x="157330" y="1622932"/>
                <a:ext cx="606149" cy="40103"/>
                <a:chOff x="157325" y="384725"/>
                <a:chExt cx="743650" cy="49200"/>
              </a:xfrm>
            </p:grpSpPr>
            <p:sp>
              <p:nvSpPr>
                <p:cNvPr id="16317" name="Google Shape;1631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27"/>
              <p:cNvGrpSpPr/>
              <p:nvPr/>
            </p:nvGrpSpPr>
            <p:grpSpPr>
              <a:xfrm>
                <a:off x="157330" y="1990693"/>
                <a:ext cx="606149" cy="40103"/>
                <a:chOff x="157325" y="384725"/>
                <a:chExt cx="743650" cy="49200"/>
              </a:xfrm>
            </p:grpSpPr>
            <p:sp>
              <p:nvSpPr>
                <p:cNvPr id="16323" name="Google Shape;1632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8" name="Google Shape;16328;p27"/>
              <p:cNvGrpSpPr/>
              <p:nvPr/>
            </p:nvGrpSpPr>
            <p:grpSpPr>
              <a:xfrm>
                <a:off x="157330" y="2174574"/>
                <a:ext cx="606149" cy="40103"/>
                <a:chOff x="157325" y="384725"/>
                <a:chExt cx="743650" cy="49200"/>
              </a:xfrm>
            </p:grpSpPr>
            <p:sp>
              <p:nvSpPr>
                <p:cNvPr id="16329" name="Google Shape;1632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4" name="Google Shape;16334;p27"/>
              <p:cNvGrpSpPr/>
              <p:nvPr/>
            </p:nvGrpSpPr>
            <p:grpSpPr>
              <a:xfrm>
                <a:off x="157330" y="2358454"/>
                <a:ext cx="606149" cy="40103"/>
                <a:chOff x="157325" y="384725"/>
                <a:chExt cx="743650" cy="49200"/>
              </a:xfrm>
            </p:grpSpPr>
            <p:sp>
              <p:nvSpPr>
                <p:cNvPr id="16335" name="Google Shape;1633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27"/>
              <p:cNvGrpSpPr/>
              <p:nvPr/>
            </p:nvGrpSpPr>
            <p:grpSpPr>
              <a:xfrm>
                <a:off x="157330" y="2542335"/>
                <a:ext cx="606149" cy="40103"/>
                <a:chOff x="157325" y="384725"/>
                <a:chExt cx="743650" cy="49200"/>
              </a:xfrm>
            </p:grpSpPr>
            <p:sp>
              <p:nvSpPr>
                <p:cNvPr id="16341" name="Google Shape;1634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27"/>
              <p:cNvGrpSpPr/>
              <p:nvPr/>
            </p:nvGrpSpPr>
            <p:grpSpPr>
              <a:xfrm>
                <a:off x="157330" y="2726215"/>
                <a:ext cx="606149" cy="40103"/>
                <a:chOff x="157325" y="384725"/>
                <a:chExt cx="743650" cy="49200"/>
              </a:xfrm>
            </p:grpSpPr>
            <p:sp>
              <p:nvSpPr>
                <p:cNvPr id="16347" name="Google Shape;1634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27"/>
              <p:cNvGrpSpPr/>
              <p:nvPr/>
            </p:nvGrpSpPr>
            <p:grpSpPr>
              <a:xfrm>
                <a:off x="157330" y="2910096"/>
                <a:ext cx="606149" cy="40103"/>
                <a:chOff x="157325" y="384725"/>
                <a:chExt cx="743650" cy="49200"/>
              </a:xfrm>
            </p:grpSpPr>
            <p:sp>
              <p:nvSpPr>
                <p:cNvPr id="16353" name="Google Shape;1635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27"/>
              <p:cNvGrpSpPr/>
              <p:nvPr/>
            </p:nvGrpSpPr>
            <p:grpSpPr>
              <a:xfrm>
                <a:off x="157330" y="3093976"/>
                <a:ext cx="606149" cy="40103"/>
                <a:chOff x="157325" y="384725"/>
                <a:chExt cx="743650" cy="49200"/>
              </a:xfrm>
            </p:grpSpPr>
            <p:sp>
              <p:nvSpPr>
                <p:cNvPr id="16359" name="Google Shape;1635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4" name="Google Shape;16364;p27"/>
              <p:cNvGrpSpPr/>
              <p:nvPr/>
            </p:nvGrpSpPr>
            <p:grpSpPr>
              <a:xfrm>
                <a:off x="157330" y="3277857"/>
                <a:ext cx="606149" cy="40103"/>
                <a:chOff x="157325" y="384725"/>
                <a:chExt cx="743650" cy="49200"/>
              </a:xfrm>
            </p:grpSpPr>
            <p:sp>
              <p:nvSpPr>
                <p:cNvPr id="16365" name="Google Shape;1636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0" name="Google Shape;16370;p27"/>
              <p:cNvGrpSpPr/>
              <p:nvPr/>
            </p:nvGrpSpPr>
            <p:grpSpPr>
              <a:xfrm>
                <a:off x="157330" y="3461737"/>
                <a:ext cx="606149" cy="40103"/>
                <a:chOff x="157325" y="384725"/>
                <a:chExt cx="743650" cy="49200"/>
              </a:xfrm>
            </p:grpSpPr>
            <p:sp>
              <p:nvSpPr>
                <p:cNvPr id="16371" name="Google Shape;1637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6" name="Google Shape;16376;p27"/>
              <p:cNvGrpSpPr/>
              <p:nvPr/>
            </p:nvGrpSpPr>
            <p:grpSpPr>
              <a:xfrm>
                <a:off x="157330" y="3645618"/>
                <a:ext cx="606149" cy="40103"/>
                <a:chOff x="157325" y="384725"/>
                <a:chExt cx="743650" cy="49200"/>
              </a:xfrm>
            </p:grpSpPr>
            <p:sp>
              <p:nvSpPr>
                <p:cNvPr id="16377" name="Google Shape;16377;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27"/>
              <p:cNvGrpSpPr/>
              <p:nvPr/>
            </p:nvGrpSpPr>
            <p:grpSpPr>
              <a:xfrm>
                <a:off x="157330" y="4013379"/>
                <a:ext cx="606149" cy="40103"/>
                <a:chOff x="157325" y="384725"/>
                <a:chExt cx="743650" cy="49200"/>
              </a:xfrm>
            </p:grpSpPr>
            <p:sp>
              <p:nvSpPr>
                <p:cNvPr id="16383" name="Google Shape;16383;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8" name="Google Shape;16388;p27"/>
              <p:cNvGrpSpPr/>
              <p:nvPr/>
            </p:nvGrpSpPr>
            <p:grpSpPr>
              <a:xfrm>
                <a:off x="157330" y="3829499"/>
                <a:ext cx="606149" cy="40103"/>
                <a:chOff x="157325" y="384725"/>
                <a:chExt cx="743650" cy="49200"/>
              </a:xfrm>
            </p:grpSpPr>
            <p:sp>
              <p:nvSpPr>
                <p:cNvPr id="16389" name="Google Shape;16389;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27"/>
              <p:cNvGrpSpPr/>
              <p:nvPr/>
            </p:nvGrpSpPr>
            <p:grpSpPr>
              <a:xfrm>
                <a:off x="157330" y="4197260"/>
                <a:ext cx="606149" cy="40103"/>
                <a:chOff x="157325" y="384725"/>
                <a:chExt cx="743650" cy="49200"/>
              </a:xfrm>
            </p:grpSpPr>
            <p:sp>
              <p:nvSpPr>
                <p:cNvPr id="16395" name="Google Shape;16395;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27"/>
              <p:cNvGrpSpPr/>
              <p:nvPr/>
            </p:nvGrpSpPr>
            <p:grpSpPr>
              <a:xfrm>
                <a:off x="157330" y="4381140"/>
                <a:ext cx="606149" cy="40103"/>
                <a:chOff x="157325" y="384725"/>
                <a:chExt cx="743650" cy="49200"/>
              </a:xfrm>
            </p:grpSpPr>
            <p:sp>
              <p:nvSpPr>
                <p:cNvPr id="16401" name="Google Shape;16401;p2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2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2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2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2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06" name="Google Shape;16406;p27"/>
          <p:cNvSpPr/>
          <p:nvPr/>
        </p:nvSpPr>
        <p:spPr>
          <a:xfrm>
            <a:off x="3113213" y="4324000"/>
            <a:ext cx="2931000" cy="663000"/>
          </a:xfrm>
          <a:prstGeom prst="rect">
            <a:avLst/>
          </a:prstGeom>
          <a:gradFill>
            <a:gsLst>
              <a:gs pos="0">
                <a:srgbClr val="0FA6F2">
                  <a:alpha val="61960"/>
                </a:srgbClr>
              </a:gs>
              <a:gs pos="58000">
                <a:srgbClr val="000000">
                  <a:alpha val="0"/>
                </a:srgbClr>
              </a:gs>
              <a:gs pos="100000">
                <a:srgbClr val="000000">
                  <a:alpha val="0"/>
                </a:srgbClr>
              </a:gs>
            </a:gsLst>
            <a:lin ang="5400700"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7" name="Google Shape;16407;p27"/>
          <p:cNvGrpSpPr/>
          <p:nvPr/>
        </p:nvGrpSpPr>
        <p:grpSpPr>
          <a:xfrm rot="10800000" flipH="1">
            <a:off x="3302559" y="4443355"/>
            <a:ext cx="2552308" cy="426831"/>
            <a:chOff x="5084901" y="3979589"/>
            <a:chExt cx="2552308" cy="426831"/>
          </a:xfrm>
        </p:grpSpPr>
        <p:grpSp>
          <p:nvGrpSpPr>
            <p:cNvPr id="16408" name="Google Shape;16408;p27"/>
            <p:cNvGrpSpPr/>
            <p:nvPr/>
          </p:nvGrpSpPr>
          <p:grpSpPr>
            <a:xfrm rot="10800000" flipH="1">
              <a:off x="7042470" y="3979589"/>
              <a:ext cx="370020" cy="426831"/>
              <a:chOff x="4998100" y="3827775"/>
              <a:chExt cx="605994" cy="702950"/>
            </a:xfrm>
          </p:grpSpPr>
          <p:sp>
            <p:nvSpPr>
              <p:cNvPr id="16409" name="Google Shape;16409;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27"/>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27"/>
              <p:cNvSpPr/>
              <p:nvPr/>
            </p:nvSpPr>
            <p:spPr>
              <a:xfrm>
                <a:off x="5496994" y="3928255"/>
                <a:ext cx="107100" cy="602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27"/>
            <p:cNvGrpSpPr/>
            <p:nvPr/>
          </p:nvGrpSpPr>
          <p:grpSpPr>
            <a:xfrm rot="10800000" flipH="1">
              <a:off x="7470274" y="3979589"/>
              <a:ext cx="166934" cy="426831"/>
              <a:chOff x="4998100" y="3827775"/>
              <a:chExt cx="273394" cy="702950"/>
            </a:xfrm>
          </p:grpSpPr>
          <p:sp>
            <p:nvSpPr>
              <p:cNvPr id="16414" name="Google Shape;16414;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27"/>
            <p:cNvGrpSpPr/>
            <p:nvPr/>
          </p:nvGrpSpPr>
          <p:grpSpPr>
            <a:xfrm rot="10800000" flipH="1">
              <a:off x="6389947" y="3979589"/>
              <a:ext cx="370020" cy="426831"/>
              <a:chOff x="4998100" y="3827775"/>
              <a:chExt cx="605994" cy="702950"/>
            </a:xfrm>
          </p:grpSpPr>
          <p:sp>
            <p:nvSpPr>
              <p:cNvPr id="16417" name="Google Shape;16417;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27"/>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27"/>
              <p:cNvSpPr/>
              <p:nvPr/>
            </p:nvSpPr>
            <p:spPr>
              <a:xfrm>
                <a:off x="5496994" y="3928255"/>
                <a:ext cx="107100" cy="602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27"/>
            <p:cNvGrpSpPr/>
            <p:nvPr/>
          </p:nvGrpSpPr>
          <p:grpSpPr>
            <a:xfrm rot="10800000" flipH="1">
              <a:off x="6817751" y="3979589"/>
              <a:ext cx="166934" cy="426831"/>
              <a:chOff x="4998100" y="3827775"/>
              <a:chExt cx="273394" cy="702950"/>
            </a:xfrm>
          </p:grpSpPr>
          <p:sp>
            <p:nvSpPr>
              <p:cNvPr id="16422" name="Google Shape;16422;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4" name="Google Shape;16424;p27"/>
            <p:cNvGrpSpPr/>
            <p:nvPr/>
          </p:nvGrpSpPr>
          <p:grpSpPr>
            <a:xfrm rot="10800000" flipH="1">
              <a:off x="5737424" y="3979589"/>
              <a:ext cx="370020" cy="426831"/>
              <a:chOff x="4998100" y="3827775"/>
              <a:chExt cx="605994" cy="702950"/>
            </a:xfrm>
          </p:grpSpPr>
          <p:sp>
            <p:nvSpPr>
              <p:cNvPr id="16425" name="Google Shape;16425;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27"/>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27"/>
              <p:cNvSpPr/>
              <p:nvPr/>
            </p:nvSpPr>
            <p:spPr>
              <a:xfrm>
                <a:off x="5496994" y="3928255"/>
                <a:ext cx="107100" cy="602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9" name="Google Shape;16429;p27"/>
            <p:cNvGrpSpPr/>
            <p:nvPr/>
          </p:nvGrpSpPr>
          <p:grpSpPr>
            <a:xfrm rot="10800000" flipH="1">
              <a:off x="6165228" y="3979589"/>
              <a:ext cx="166934" cy="426831"/>
              <a:chOff x="4998100" y="3827775"/>
              <a:chExt cx="273394" cy="702950"/>
            </a:xfrm>
          </p:grpSpPr>
          <p:sp>
            <p:nvSpPr>
              <p:cNvPr id="16430" name="Google Shape;16430;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2" name="Google Shape;16432;p27"/>
            <p:cNvGrpSpPr/>
            <p:nvPr/>
          </p:nvGrpSpPr>
          <p:grpSpPr>
            <a:xfrm rot="10800000" flipH="1">
              <a:off x="5084901" y="3979589"/>
              <a:ext cx="370020" cy="426831"/>
              <a:chOff x="4998100" y="3827775"/>
              <a:chExt cx="605994" cy="702950"/>
            </a:xfrm>
          </p:grpSpPr>
          <p:sp>
            <p:nvSpPr>
              <p:cNvPr id="16433" name="Google Shape;16433;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27"/>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27"/>
              <p:cNvSpPr/>
              <p:nvPr/>
            </p:nvSpPr>
            <p:spPr>
              <a:xfrm>
                <a:off x="5496994" y="3928255"/>
                <a:ext cx="107100" cy="602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7" name="Google Shape;16437;p27"/>
            <p:cNvGrpSpPr/>
            <p:nvPr/>
          </p:nvGrpSpPr>
          <p:grpSpPr>
            <a:xfrm rot="10800000" flipH="1">
              <a:off x="5512705" y="3979589"/>
              <a:ext cx="166934" cy="426831"/>
              <a:chOff x="4998100" y="3827775"/>
              <a:chExt cx="273394" cy="702950"/>
            </a:xfrm>
          </p:grpSpPr>
          <p:sp>
            <p:nvSpPr>
              <p:cNvPr id="16438" name="Google Shape;16438;p27"/>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27"/>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6440"/>
        <p:cNvGrpSpPr/>
        <p:nvPr/>
      </p:nvGrpSpPr>
      <p:grpSpPr>
        <a:xfrm>
          <a:off x="0" y="0"/>
          <a:ext cx="0" cy="0"/>
          <a:chOff x="0" y="0"/>
          <a:chExt cx="0" cy="0"/>
        </a:xfrm>
      </p:grpSpPr>
      <p:grpSp>
        <p:nvGrpSpPr>
          <p:cNvPr id="16441" name="Google Shape;16441;p28"/>
          <p:cNvGrpSpPr/>
          <p:nvPr/>
        </p:nvGrpSpPr>
        <p:grpSpPr>
          <a:xfrm rot="10800000">
            <a:off x="-9" y="11"/>
            <a:ext cx="6234568" cy="435094"/>
            <a:chOff x="-130297" y="4708398"/>
            <a:chExt cx="6234568" cy="435094"/>
          </a:xfrm>
        </p:grpSpPr>
        <p:grpSp>
          <p:nvGrpSpPr>
            <p:cNvPr id="16442" name="Google Shape;16442;p28"/>
            <p:cNvGrpSpPr/>
            <p:nvPr/>
          </p:nvGrpSpPr>
          <p:grpSpPr>
            <a:xfrm rot="5400000">
              <a:off x="1184428" y="3393674"/>
              <a:ext cx="435094" cy="3064543"/>
              <a:chOff x="157330" y="151887"/>
              <a:chExt cx="606149" cy="4269356"/>
            </a:xfrm>
          </p:grpSpPr>
          <p:grpSp>
            <p:nvGrpSpPr>
              <p:cNvPr id="16443" name="Google Shape;16443;p28"/>
              <p:cNvGrpSpPr/>
              <p:nvPr/>
            </p:nvGrpSpPr>
            <p:grpSpPr>
              <a:xfrm>
                <a:off x="157330" y="151887"/>
                <a:ext cx="606149" cy="40103"/>
                <a:chOff x="157325" y="384725"/>
                <a:chExt cx="743650" cy="49200"/>
              </a:xfrm>
            </p:grpSpPr>
            <p:sp>
              <p:nvSpPr>
                <p:cNvPr id="16444" name="Google Shape;1644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9" name="Google Shape;16449;p28"/>
              <p:cNvGrpSpPr/>
              <p:nvPr/>
            </p:nvGrpSpPr>
            <p:grpSpPr>
              <a:xfrm>
                <a:off x="157330" y="335768"/>
                <a:ext cx="606149" cy="40103"/>
                <a:chOff x="157325" y="384725"/>
                <a:chExt cx="743650" cy="49200"/>
              </a:xfrm>
            </p:grpSpPr>
            <p:sp>
              <p:nvSpPr>
                <p:cNvPr id="16450" name="Google Shape;1645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5" name="Google Shape;16455;p28"/>
              <p:cNvGrpSpPr/>
              <p:nvPr/>
            </p:nvGrpSpPr>
            <p:grpSpPr>
              <a:xfrm>
                <a:off x="157330" y="519649"/>
                <a:ext cx="606149" cy="40103"/>
                <a:chOff x="157325" y="384725"/>
                <a:chExt cx="743650" cy="49200"/>
              </a:xfrm>
            </p:grpSpPr>
            <p:sp>
              <p:nvSpPr>
                <p:cNvPr id="16456" name="Google Shape;1645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28"/>
              <p:cNvGrpSpPr/>
              <p:nvPr/>
            </p:nvGrpSpPr>
            <p:grpSpPr>
              <a:xfrm>
                <a:off x="157330" y="703529"/>
                <a:ext cx="606149" cy="40103"/>
                <a:chOff x="157325" y="384725"/>
                <a:chExt cx="743650" cy="49200"/>
              </a:xfrm>
            </p:grpSpPr>
            <p:sp>
              <p:nvSpPr>
                <p:cNvPr id="16462" name="Google Shape;1646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7" name="Google Shape;16467;p28"/>
              <p:cNvGrpSpPr/>
              <p:nvPr/>
            </p:nvGrpSpPr>
            <p:grpSpPr>
              <a:xfrm>
                <a:off x="157330" y="887410"/>
                <a:ext cx="606149" cy="40103"/>
                <a:chOff x="157325" y="384725"/>
                <a:chExt cx="743650" cy="49200"/>
              </a:xfrm>
            </p:grpSpPr>
            <p:sp>
              <p:nvSpPr>
                <p:cNvPr id="16468" name="Google Shape;1646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28"/>
              <p:cNvGrpSpPr/>
              <p:nvPr/>
            </p:nvGrpSpPr>
            <p:grpSpPr>
              <a:xfrm>
                <a:off x="157330" y="1071290"/>
                <a:ext cx="606149" cy="40103"/>
                <a:chOff x="157325" y="384725"/>
                <a:chExt cx="743650" cy="49200"/>
              </a:xfrm>
            </p:grpSpPr>
            <p:sp>
              <p:nvSpPr>
                <p:cNvPr id="16474" name="Google Shape;1647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9" name="Google Shape;16479;p28"/>
              <p:cNvGrpSpPr/>
              <p:nvPr/>
            </p:nvGrpSpPr>
            <p:grpSpPr>
              <a:xfrm>
                <a:off x="157330" y="1255171"/>
                <a:ext cx="606149" cy="40103"/>
                <a:chOff x="157325" y="384725"/>
                <a:chExt cx="743650" cy="49200"/>
              </a:xfrm>
            </p:grpSpPr>
            <p:sp>
              <p:nvSpPr>
                <p:cNvPr id="16480" name="Google Shape;1648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5" name="Google Shape;16485;p28"/>
              <p:cNvGrpSpPr/>
              <p:nvPr/>
            </p:nvGrpSpPr>
            <p:grpSpPr>
              <a:xfrm>
                <a:off x="157330" y="1439051"/>
                <a:ext cx="606149" cy="40103"/>
                <a:chOff x="157325" y="384725"/>
                <a:chExt cx="743650" cy="49200"/>
              </a:xfrm>
            </p:grpSpPr>
            <p:sp>
              <p:nvSpPr>
                <p:cNvPr id="16486" name="Google Shape;1648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1" name="Google Shape;16491;p28"/>
              <p:cNvGrpSpPr/>
              <p:nvPr/>
            </p:nvGrpSpPr>
            <p:grpSpPr>
              <a:xfrm>
                <a:off x="157330" y="1806812"/>
                <a:ext cx="606149" cy="40103"/>
                <a:chOff x="157325" y="384725"/>
                <a:chExt cx="743650" cy="49200"/>
              </a:xfrm>
            </p:grpSpPr>
            <p:sp>
              <p:nvSpPr>
                <p:cNvPr id="16492" name="Google Shape;1649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28"/>
              <p:cNvGrpSpPr/>
              <p:nvPr/>
            </p:nvGrpSpPr>
            <p:grpSpPr>
              <a:xfrm>
                <a:off x="157330" y="1622932"/>
                <a:ext cx="606149" cy="40103"/>
                <a:chOff x="157325" y="384725"/>
                <a:chExt cx="743650" cy="49200"/>
              </a:xfrm>
            </p:grpSpPr>
            <p:sp>
              <p:nvSpPr>
                <p:cNvPr id="16498" name="Google Shape;1649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3" name="Google Shape;16503;p28"/>
              <p:cNvGrpSpPr/>
              <p:nvPr/>
            </p:nvGrpSpPr>
            <p:grpSpPr>
              <a:xfrm>
                <a:off x="157330" y="1990693"/>
                <a:ext cx="606149" cy="40103"/>
                <a:chOff x="157325" y="384725"/>
                <a:chExt cx="743650" cy="49200"/>
              </a:xfrm>
            </p:grpSpPr>
            <p:sp>
              <p:nvSpPr>
                <p:cNvPr id="16504" name="Google Shape;1650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28"/>
              <p:cNvGrpSpPr/>
              <p:nvPr/>
            </p:nvGrpSpPr>
            <p:grpSpPr>
              <a:xfrm>
                <a:off x="157330" y="2174574"/>
                <a:ext cx="606149" cy="40103"/>
                <a:chOff x="157325" y="384725"/>
                <a:chExt cx="743650" cy="49200"/>
              </a:xfrm>
            </p:grpSpPr>
            <p:sp>
              <p:nvSpPr>
                <p:cNvPr id="16510" name="Google Shape;1651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28"/>
              <p:cNvGrpSpPr/>
              <p:nvPr/>
            </p:nvGrpSpPr>
            <p:grpSpPr>
              <a:xfrm>
                <a:off x="157330" y="2358454"/>
                <a:ext cx="606149" cy="40103"/>
                <a:chOff x="157325" y="384725"/>
                <a:chExt cx="743650" cy="49200"/>
              </a:xfrm>
            </p:grpSpPr>
            <p:sp>
              <p:nvSpPr>
                <p:cNvPr id="16516" name="Google Shape;1651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28"/>
              <p:cNvGrpSpPr/>
              <p:nvPr/>
            </p:nvGrpSpPr>
            <p:grpSpPr>
              <a:xfrm>
                <a:off x="157330" y="2542335"/>
                <a:ext cx="606149" cy="40103"/>
                <a:chOff x="157325" y="384725"/>
                <a:chExt cx="743650" cy="49200"/>
              </a:xfrm>
            </p:grpSpPr>
            <p:sp>
              <p:nvSpPr>
                <p:cNvPr id="16522" name="Google Shape;1652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28"/>
              <p:cNvGrpSpPr/>
              <p:nvPr/>
            </p:nvGrpSpPr>
            <p:grpSpPr>
              <a:xfrm>
                <a:off x="157330" y="2726215"/>
                <a:ext cx="606149" cy="40103"/>
                <a:chOff x="157325" y="384725"/>
                <a:chExt cx="743650" cy="49200"/>
              </a:xfrm>
            </p:grpSpPr>
            <p:sp>
              <p:nvSpPr>
                <p:cNvPr id="16528" name="Google Shape;1652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3" name="Google Shape;16533;p28"/>
              <p:cNvGrpSpPr/>
              <p:nvPr/>
            </p:nvGrpSpPr>
            <p:grpSpPr>
              <a:xfrm>
                <a:off x="157330" y="2910096"/>
                <a:ext cx="606149" cy="40103"/>
                <a:chOff x="157325" y="384725"/>
                <a:chExt cx="743650" cy="49200"/>
              </a:xfrm>
            </p:grpSpPr>
            <p:sp>
              <p:nvSpPr>
                <p:cNvPr id="16534" name="Google Shape;1653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28"/>
              <p:cNvGrpSpPr/>
              <p:nvPr/>
            </p:nvGrpSpPr>
            <p:grpSpPr>
              <a:xfrm>
                <a:off x="157330" y="3093976"/>
                <a:ext cx="606149" cy="40103"/>
                <a:chOff x="157325" y="384725"/>
                <a:chExt cx="743650" cy="49200"/>
              </a:xfrm>
            </p:grpSpPr>
            <p:sp>
              <p:nvSpPr>
                <p:cNvPr id="16540" name="Google Shape;1654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5" name="Google Shape;16545;p28"/>
              <p:cNvGrpSpPr/>
              <p:nvPr/>
            </p:nvGrpSpPr>
            <p:grpSpPr>
              <a:xfrm>
                <a:off x="157330" y="3277857"/>
                <a:ext cx="606149" cy="40103"/>
                <a:chOff x="157325" y="384725"/>
                <a:chExt cx="743650" cy="49200"/>
              </a:xfrm>
            </p:grpSpPr>
            <p:sp>
              <p:nvSpPr>
                <p:cNvPr id="16546" name="Google Shape;1654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28"/>
              <p:cNvGrpSpPr/>
              <p:nvPr/>
            </p:nvGrpSpPr>
            <p:grpSpPr>
              <a:xfrm>
                <a:off x="157330" y="3461737"/>
                <a:ext cx="606149" cy="40103"/>
                <a:chOff x="157325" y="384725"/>
                <a:chExt cx="743650" cy="49200"/>
              </a:xfrm>
            </p:grpSpPr>
            <p:sp>
              <p:nvSpPr>
                <p:cNvPr id="16552" name="Google Shape;1655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28"/>
              <p:cNvGrpSpPr/>
              <p:nvPr/>
            </p:nvGrpSpPr>
            <p:grpSpPr>
              <a:xfrm>
                <a:off x="157330" y="3645618"/>
                <a:ext cx="606149" cy="40103"/>
                <a:chOff x="157325" y="384725"/>
                <a:chExt cx="743650" cy="49200"/>
              </a:xfrm>
            </p:grpSpPr>
            <p:sp>
              <p:nvSpPr>
                <p:cNvPr id="16558" name="Google Shape;1655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3" name="Google Shape;16563;p28"/>
              <p:cNvGrpSpPr/>
              <p:nvPr/>
            </p:nvGrpSpPr>
            <p:grpSpPr>
              <a:xfrm>
                <a:off x="157330" y="4013379"/>
                <a:ext cx="606149" cy="40103"/>
                <a:chOff x="157325" y="384725"/>
                <a:chExt cx="743650" cy="49200"/>
              </a:xfrm>
            </p:grpSpPr>
            <p:sp>
              <p:nvSpPr>
                <p:cNvPr id="16564" name="Google Shape;1656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9" name="Google Shape;16569;p28"/>
              <p:cNvGrpSpPr/>
              <p:nvPr/>
            </p:nvGrpSpPr>
            <p:grpSpPr>
              <a:xfrm>
                <a:off x="157330" y="3829499"/>
                <a:ext cx="606149" cy="40103"/>
                <a:chOff x="157325" y="384725"/>
                <a:chExt cx="743650" cy="49200"/>
              </a:xfrm>
            </p:grpSpPr>
            <p:sp>
              <p:nvSpPr>
                <p:cNvPr id="16570" name="Google Shape;1657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5" name="Google Shape;16575;p28"/>
              <p:cNvGrpSpPr/>
              <p:nvPr/>
            </p:nvGrpSpPr>
            <p:grpSpPr>
              <a:xfrm>
                <a:off x="157330" y="4197260"/>
                <a:ext cx="606149" cy="40103"/>
                <a:chOff x="157325" y="384725"/>
                <a:chExt cx="743650" cy="49200"/>
              </a:xfrm>
            </p:grpSpPr>
            <p:sp>
              <p:nvSpPr>
                <p:cNvPr id="16576" name="Google Shape;1657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1" name="Google Shape;16581;p28"/>
              <p:cNvGrpSpPr/>
              <p:nvPr/>
            </p:nvGrpSpPr>
            <p:grpSpPr>
              <a:xfrm>
                <a:off x="157330" y="4381140"/>
                <a:ext cx="606149" cy="40103"/>
                <a:chOff x="157325" y="384725"/>
                <a:chExt cx="743650" cy="49200"/>
              </a:xfrm>
            </p:grpSpPr>
            <p:sp>
              <p:nvSpPr>
                <p:cNvPr id="16582" name="Google Shape;1658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7" name="Google Shape;16587;p28"/>
            <p:cNvGrpSpPr/>
            <p:nvPr/>
          </p:nvGrpSpPr>
          <p:grpSpPr>
            <a:xfrm rot="5400000">
              <a:off x="4354453" y="3393674"/>
              <a:ext cx="435094" cy="3064543"/>
              <a:chOff x="157330" y="151887"/>
              <a:chExt cx="606149" cy="4269356"/>
            </a:xfrm>
          </p:grpSpPr>
          <p:grpSp>
            <p:nvGrpSpPr>
              <p:cNvPr id="16588" name="Google Shape;16588;p28"/>
              <p:cNvGrpSpPr/>
              <p:nvPr/>
            </p:nvGrpSpPr>
            <p:grpSpPr>
              <a:xfrm>
                <a:off x="157330" y="151887"/>
                <a:ext cx="606149" cy="40103"/>
                <a:chOff x="157325" y="384725"/>
                <a:chExt cx="743650" cy="49200"/>
              </a:xfrm>
            </p:grpSpPr>
            <p:sp>
              <p:nvSpPr>
                <p:cNvPr id="16589" name="Google Shape;1658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4" name="Google Shape;16594;p28"/>
              <p:cNvGrpSpPr/>
              <p:nvPr/>
            </p:nvGrpSpPr>
            <p:grpSpPr>
              <a:xfrm>
                <a:off x="157330" y="335768"/>
                <a:ext cx="606149" cy="40103"/>
                <a:chOff x="157325" y="384725"/>
                <a:chExt cx="743650" cy="49200"/>
              </a:xfrm>
            </p:grpSpPr>
            <p:sp>
              <p:nvSpPr>
                <p:cNvPr id="16595" name="Google Shape;1659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28"/>
              <p:cNvGrpSpPr/>
              <p:nvPr/>
            </p:nvGrpSpPr>
            <p:grpSpPr>
              <a:xfrm>
                <a:off x="157330" y="519649"/>
                <a:ext cx="606149" cy="40103"/>
                <a:chOff x="157325" y="384725"/>
                <a:chExt cx="743650" cy="49200"/>
              </a:xfrm>
            </p:grpSpPr>
            <p:sp>
              <p:nvSpPr>
                <p:cNvPr id="16601" name="Google Shape;1660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28"/>
              <p:cNvGrpSpPr/>
              <p:nvPr/>
            </p:nvGrpSpPr>
            <p:grpSpPr>
              <a:xfrm>
                <a:off x="157330" y="703529"/>
                <a:ext cx="606149" cy="40103"/>
                <a:chOff x="157325" y="384725"/>
                <a:chExt cx="743650" cy="49200"/>
              </a:xfrm>
            </p:grpSpPr>
            <p:sp>
              <p:nvSpPr>
                <p:cNvPr id="16607" name="Google Shape;1660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28"/>
              <p:cNvGrpSpPr/>
              <p:nvPr/>
            </p:nvGrpSpPr>
            <p:grpSpPr>
              <a:xfrm>
                <a:off x="157330" y="887410"/>
                <a:ext cx="606149" cy="40103"/>
                <a:chOff x="157325" y="384725"/>
                <a:chExt cx="743650" cy="49200"/>
              </a:xfrm>
            </p:grpSpPr>
            <p:sp>
              <p:nvSpPr>
                <p:cNvPr id="16613" name="Google Shape;1661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28"/>
              <p:cNvGrpSpPr/>
              <p:nvPr/>
            </p:nvGrpSpPr>
            <p:grpSpPr>
              <a:xfrm>
                <a:off x="157330" y="1071290"/>
                <a:ext cx="606149" cy="40103"/>
                <a:chOff x="157325" y="384725"/>
                <a:chExt cx="743650" cy="49200"/>
              </a:xfrm>
            </p:grpSpPr>
            <p:sp>
              <p:nvSpPr>
                <p:cNvPr id="16619" name="Google Shape;1661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28"/>
              <p:cNvGrpSpPr/>
              <p:nvPr/>
            </p:nvGrpSpPr>
            <p:grpSpPr>
              <a:xfrm>
                <a:off x="157330" y="1255171"/>
                <a:ext cx="606149" cy="40103"/>
                <a:chOff x="157325" y="384725"/>
                <a:chExt cx="743650" cy="49200"/>
              </a:xfrm>
            </p:grpSpPr>
            <p:sp>
              <p:nvSpPr>
                <p:cNvPr id="16625" name="Google Shape;1662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0" name="Google Shape;16630;p28"/>
              <p:cNvGrpSpPr/>
              <p:nvPr/>
            </p:nvGrpSpPr>
            <p:grpSpPr>
              <a:xfrm>
                <a:off x="157330" y="1439051"/>
                <a:ext cx="606149" cy="40103"/>
                <a:chOff x="157325" y="384725"/>
                <a:chExt cx="743650" cy="49200"/>
              </a:xfrm>
            </p:grpSpPr>
            <p:sp>
              <p:nvSpPr>
                <p:cNvPr id="16631" name="Google Shape;1663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6" name="Google Shape;16636;p28"/>
              <p:cNvGrpSpPr/>
              <p:nvPr/>
            </p:nvGrpSpPr>
            <p:grpSpPr>
              <a:xfrm>
                <a:off x="157330" y="1806812"/>
                <a:ext cx="606149" cy="40103"/>
                <a:chOff x="157325" y="384725"/>
                <a:chExt cx="743650" cy="49200"/>
              </a:xfrm>
            </p:grpSpPr>
            <p:sp>
              <p:nvSpPr>
                <p:cNvPr id="16637" name="Google Shape;1663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2" name="Google Shape;16642;p28"/>
              <p:cNvGrpSpPr/>
              <p:nvPr/>
            </p:nvGrpSpPr>
            <p:grpSpPr>
              <a:xfrm>
                <a:off x="157330" y="1622932"/>
                <a:ext cx="606149" cy="40103"/>
                <a:chOff x="157325" y="384725"/>
                <a:chExt cx="743650" cy="49200"/>
              </a:xfrm>
            </p:grpSpPr>
            <p:sp>
              <p:nvSpPr>
                <p:cNvPr id="16643" name="Google Shape;1664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8" name="Google Shape;16648;p28"/>
              <p:cNvGrpSpPr/>
              <p:nvPr/>
            </p:nvGrpSpPr>
            <p:grpSpPr>
              <a:xfrm>
                <a:off x="157330" y="1990693"/>
                <a:ext cx="606149" cy="40103"/>
                <a:chOff x="157325" y="384725"/>
                <a:chExt cx="743650" cy="49200"/>
              </a:xfrm>
            </p:grpSpPr>
            <p:sp>
              <p:nvSpPr>
                <p:cNvPr id="16649" name="Google Shape;1664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28"/>
              <p:cNvGrpSpPr/>
              <p:nvPr/>
            </p:nvGrpSpPr>
            <p:grpSpPr>
              <a:xfrm>
                <a:off x="157330" y="2174574"/>
                <a:ext cx="606149" cy="40103"/>
                <a:chOff x="157325" y="384725"/>
                <a:chExt cx="743650" cy="49200"/>
              </a:xfrm>
            </p:grpSpPr>
            <p:sp>
              <p:nvSpPr>
                <p:cNvPr id="16655" name="Google Shape;1665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28"/>
              <p:cNvGrpSpPr/>
              <p:nvPr/>
            </p:nvGrpSpPr>
            <p:grpSpPr>
              <a:xfrm>
                <a:off x="157330" y="2358454"/>
                <a:ext cx="606149" cy="40103"/>
                <a:chOff x="157325" y="384725"/>
                <a:chExt cx="743650" cy="49200"/>
              </a:xfrm>
            </p:grpSpPr>
            <p:sp>
              <p:nvSpPr>
                <p:cNvPr id="16661" name="Google Shape;1666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6" name="Google Shape;16666;p28"/>
              <p:cNvGrpSpPr/>
              <p:nvPr/>
            </p:nvGrpSpPr>
            <p:grpSpPr>
              <a:xfrm>
                <a:off x="157330" y="2542335"/>
                <a:ext cx="606149" cy="40103"/>
                <a:chOff x="157325" y="384725"/>
                <a:chExt cx="743650" cy="49200"/>
              </a:xfrm>
            </p:grpSpPr>
            <p:sp>
              <p:nvSpPr>
                <p:cNvPr id="16667" name="Google Shape;1666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2" name="Google Shape;16672;p28"/>
              <p:cNvGrpSpPr/>
              <p:nvPr/>
            </p:nvGrpSpPr>
            <p:grpSpPr>
              <a:xfrm>
                <a:off x="157330" y="2726215"/>
                <a:ext cx="606149" cy="40103"/>
                <a:chOff x="157325" y="384725"/>
                <a:chExt cx="743650" cy="49200"/>
              </a:xfrm>
            </p:grpSpPr>
            <p:sp>
              <p:nvSpPr>
                <p:cNvPr id="16673" name="Google Shape;1667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8" name="Google Shape;16678;p28"/>
              <p:cNvGrpSpPr/>
              <p:nvPr/>
            </p:nvGrpSpPr>
            <p:grpSpPr>
              <a:xfrm>
                <a:off x="157330" y="2910096"/>
                <a:ext cx="606149" cy="40103"/>
                <a:chOff x="157325" y="384725"/>
                <a:chExt cx="743650" cy="49200"/>
              </a:xfrm>
            </p:grpSpPr>
            <p:sp>
              <p:nvSpPr>
                <p:cNvPr id="16679" name="Google Shape;1667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4" name="Google Shape;16684;p28"/>
              <p:cNvGrpSpPr/>
              <p:nvPr/>
            </p:nvGrpSpPr>
            <p:grpSpPr>
              <a:xfrm>
                <a:off x="157330" y="3093976"/>
                <a:ext cx="606149" cy="40103"/>
                <a:chOff x="157325" y="384725"/>
                <a:chExt cx="743650" cy="49200"/>
              </a:xfrm>
            </p:grpSpPr>
            <p:sp>
              <p:nvSpPr>
                <p:cNvPr id="16685" name="Google Shape;1668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28"/>
              <p:cNvGrpSpPr/>
              <p:nvPr/>
            </p:nvGrpSpPr>
            <p:grpSpPr>
              <a:xfrm>
                <a:off x="157330" y="3277857"/>
                <a:ext cx="606149" cy="40103"/>
                <a:chOff x="157325" y="384725"/>
                <a:chExt cx="743650" cy="49200"/>
              </a:xfrm>
            </p:grpSpPr>
            <p:sp>
              <p:nvSpPr>
                <p:cNvPr id="16691" name="Google Shape;1669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6" name="Google Shape;16696;p28"/>
              <p:cNvGrpSpPr/>
              <p:nvPr/>
            </p:nvGrpSpPr>
            <p:grpSpPr>
              <a:xfrm>
                <a:off x="157330" y="3461737"/>
                <a:ext cx="606149" cy="40103"/>
                <a:chOff x="157325" y="384725"/>
                <a:chExt cx="743650" cy="49200"/>
              </a:xfrm>
            </p:grpSpPr>
            <p:sp>
              <p:nvSpPr>
                <p:cNvPr id="16697" name="Google Shape;1669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2" name="Google Shape;16702;p28"/>
              <p:cNvGrpSpPr/>
              <p:nvPr/>
            </p:nvGrpSpPr>
            <p:grpSpPr>
              <a:xfrm>
                <a:off x="157330" y="3645618"/>
                <a:ext cx="606149" cy="40103"/>
                <a:chOff x="157325" y="384725"/>
                <a:chExt cx="743650" cy="49200"/>
              </a:xfrm>
            </p:grpSpPr>
            <p:sp>
              <p:nvSpPr>
                <p:cNvPr id="16703" name="Google Shape;1670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8" name="Google Shape;16708;p28"/>
              <p:cNvGrpSpPr/>
              <p:nvPr/>
            </p:nvGrpSpPr>
            <p:grpSpPr>
              <a:xfrm>
                <a:off x="157330" y="4013379"/>
                <a:ext cx="606149" cy="40103"/>
                <a:chOff x="157325" y="384725"/>
                <a:chExt cx="743650" cy="49200"/>
              </a:xfrm>
            </p:grpSpPr>
            <p:sp>
              <p:nvSpPr>
                <p:cNvPr id="16709" name="Google Shape;1670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28"/>
              <p:cNvGrpSpPr/>
              <p:nvPr/>
            </p:nvGrpSpPr>
            <p:grpSpPr>
              <a:xfrm>
                <a:off x="157330" y="3829499"/>
                <a:ext cx="606149" cy="40103"/>
                <a:chOff x="157325" y="384725"/>
                <a:chExt cx="743650" cy="49200"/>
              </a:xfrm>
            </p:grpSpPr>
            <p:sp>
              <p:nvSpPr>
                <p:cNvPr id="16715" name="Google Shape;1671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0" name="Google Shape;16720;p28"/>
              <p:cNvGrpSpPr/>
              <p:nvPr/>
            </p:nvGrpSpPr>
            <p:grpSpPr>
              <a:xfrm>
                <a:off x="157330" y="4197260"/>
                <a:ext cx="606149" cy="40103"/>
                <a:chOff x="157325" y="384725"/>
                <a:chExt cx="743650" cy="49200"/>
              </a:xfrm>
            </p:grpSpPr>
            <p:sp>
              <p:nvSpPr>
                <p:cNvPr id="16721" name="Google Shape;1672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28"/>
              <p:cNvGrpSpPr/>
              <p:nvPr/>
            </p:nvGrpSpPr>
            <p:grpSpPr>
              <a:xfrm>
                <a:off x="157330" y="4381140"/>
                <a:ext cx="606149" cy="40103"/>
                <a:chOff x="157325" y="384725"/>
                <a:chExt cx="743650" cy="49200"/>
              </a:xfrm>
            </p:grpSpPr>
            <p:sp>
              <p:nvSpPr>
                <p:cNvPr id="16727" name="Google Shape;1672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732" name="Google Shape;16732;p28"/>
          <p:cNvGrpSpPr/>
          <p:nvPr/>
        </p:nvGrpSpPr>
        <p:grpSpPr>
          <a:xfrm rot="10800000">
            <a:off x="-9" y="507936"/>
            <a:ext cx="6234568" cy="435094"/>
            <a:chOff x="-130297" y="4708398"/>
            <a:chExt cx="6234568" cy="435094"/>
          </a:xfrm>
        </p:grpSpPr>
        <p:grpSp>
          <p:nvGrpSpPr>
            <p:cNvPr id="16733" name="Google Shape;16733;p28"/>
            <p:cNvGrpSpPr/>
            <p:nvPr/>
          </p:nvGrpSpPr>
          <p:grpSpPr>
            <a:xfrm rot="5400000">
              <a:off x="1184428" y="3393674"/>
              <a:ext cx="435094" cy="3064543"/>
              <a:chOff x="157330" y="151887"/>
              <a:chExt cx="606149" cy="4269356"/>
            </a:xfrm>
          </p:grpSpPr>
          <p:grpSp>
            <p:nvGrpSpPr>
              <p:cNvPr id="16734" name="Google Shape;16734;p28"/>
              <p:cNvGrpSpPr/>
              <p:nvPr/>
            </p:nvGrpSpPr>
            <p:grpSpPr>
              <a:xfrm>
                <a:off x="157330" y="151887"/>
                <a:ext cx="606149" cy="40103"/>
                <a:chOff x="157325" y="384725"/>
                <a:chExt cx="743650" cy="49200"/>
              </a:xfrm>
            </p:grpSpPr>
            <p:sp>
              <p:nvSpPr>
                <p:cNvPr id="16735" name="Google Shape;1673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28"/>
              <p:cNvGrpSpPr/>
              <p:nvPr/>
            </p:nvGrpSpPr>
            <p:grpSpPr>
              <a:xfrm>
                <a:off x="157330" y="335768"/>
                <a:ext cx="606149" cy="40103"/>
                <a:chOff x="157325" y="384725"/>
                <a:chExt cx="743650" cy="49200"/>
              </a:xfrm>
            </p:grpSpPr>
            <p:sp>
              <p:nvSpPr>
                <p:cNvPr id="16741" name="Google Shape;1674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28"/>
              <p:cNvGrpSpPr/>
              <p:nvPr/>
            </p:nvGrpSpPr>
            <p:grpSpPr>
              <a:xfrm>
                <a:off x="157330" y="519649"/>
                <a:ext cx="606149" cy="40103"/>
                <a:chOff x="157325" y="384725"/>
                <a:chExt cx="743650" cy="49200"/>
              </a:xfrm>
            </p:grpSpPr>
            <p:sp>
              <p:nvSpPr>
                <p:cNvPr id="16747" name="Google Shape;1674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28"/>
              <p:cNvGrpSpPr/>
              <p:nvPr/>
            </p:nvGrpSpPr>
            <p:grpSpPr>
              <a:xfrm>
                <a:off x="157330" y="703529"/>
                <a:ext cx="606149" cy="40103"/>
                <a:chOff x="157325" y="384725"/>
                <a:chExt cx="743650" cy="49200"/>
              </a:xfrm>
            </p:grpSpPr>
            <p:sp>
              <p:nvSpPr>
                <p:cNvPr id="16753" name="Google Shape;1675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8" name="Google Shape;16758;p28"/>
              <p:cNvGrpSpPr/>
              <p:nvPr/>
            </p:nvGrpSpPr>
            <p:grpSpPr>
              <a:xfrm>
                <a:off x="157330" y="887410"/>
                <a:ext cx="606149" cy="40103"/>
                <a:chOff x="157325" y="384725"/>
                <a:chExt cx="743650" cy="49200"/>
              </a:xfrm>
            </p:grpSpPr>
            <p:sp>
              <p:nvSpPr>
                <p:cNvPr id="16759" name="Google Shape;1675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28"/>
              <p:cNvGrpSpPr/>
              <p:nvPr/>
            </p:nvGrpSpPr>
            <p:grpSpPr>
              <a:xfrm>
                <a:off x="157330" y="1071290"/>
                <a:ext cx="606149" cy="40103"/>
                <a:chOff x="157325" y="384725"/>
                <a:chExt cx="743650" cy="49200"/>
              </a:xfrm>
            </p:grpSpPr>
            <p:sp>
              <p:nvSpPr>
                <p:cNvPr id="16765" name="Google Shape;1676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0" name="Google Shape;16770;p28"/>
              <p:cNvGrpSpPr/>
              <p:nvPr/>
            </p:nvGrpSpPr>
            <p:grpSpPr>
              <a:xfrm>
                <a:off x="157330" y="1255171"/>
                <a:ext cx="606149" cy="40103"/>
                <a:chOff x="157325" y="384725"/>
                <a:chExt cx="743650" cy="49200"/>
              </a:xfrm>
            </p:grpSpPr>
            <p:sp>
              <p:nvSpPr>
                <p:cNvPr id="16771" name="Google Shape;1677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28"/>
              <p:cNvGrpSpPr/>
              <p:nvPr/>
            </p:nvGrpSpPr>
            <p:grpSpPr>
              <a:xfrm>
                <a:off x="157330" y="1439051"/>
                <a:ext cx="606149" cy="40103"/>
                <a:chOff x="157325" y="384725"/>
                <a:chExt cx="743650" cy="49200"/>
              </a:xfrm>
            </p:grpSpPr>
            <p:sp>
              <p:nvSpPr>
                <p:cNvPr id="16777" name="Google Shape;1677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2" name="Google Shape;16782;p28"/>
              <p:cNvGrpSpPr/>
              <p:nvPr/>
            </p:nvGrpSpPr>
            <p:grpSpPr>
              <a:xfrm>
                <a:off x="157330" y="1806812"/>
                <a:ext cx="606149" cy="40103"/>
                <a:chOff x="157325" y="384725"/>
                <a:chExt cx="743650" cy="49200"/>
              </a:xfrm>
            </p:grpSpPr>
            <p:sp>
              <p:nvSpPr>
                <p:cNvPr id="16783" name="Google Shape;1678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28"/>
              <p:cNvGrpSpPr/>
              <p:nvPr/>
            </p:nvGrpSpPr>
            <p:grpSpPr>
              <a:xfrm>
                <a:off x="157330" y="1622932"/>
                <a:ext cx="606149" cy="40103"/>
                <a:chOff x="157325" y="384725"/>
                <a:chExt cx="743650" cy="49200"/>
              </a:xfrm>
            </p:grpSpPr>
            <p:sp>
              <p:nvSpPr>
                <p:cNvPr id="16789" name="Google Shape;1678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4" name="Google Shape;16794;p28"/>
              <p:cNvGrpSpPr/>
              <p:nvPr/>
            </p:nvGrpSpPr>
            <p:grpSpPr>
              <a:xfrm>
                <a:off x="157330" y="1990693"/>
                <a:ext cx="606149" cy="40103"/>
                <a:chOff x="157325" y="384725"/>
                <a:chExt cx="743650" cy="49200"/>
              </a:xfrm>
            </p:grpSpPr>
            <p:sp>
              <p:nvSpPr>
                <p:cNvPr id="16795" name="Google Shape;1679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28"/>
              <p:cNvGrpSpPr/>
              <p:nvPr/>
            </p:nvGrpSpPr>
            <p:grpSpPr>
              <a:xfrm>
                <a:off x="157330" y="2174574"/>
                <a:ext cx="606149" cy="40103"/>
                <a:chOff x="157325" y="384725"/>
                <a:chExt cx="743650" cy="49200"/>
              </a:xfrm>
            </p:grpSpPr>
            <p:sp>
              <p:nvSpPr>
                <p:cNvPr id="16801" name="Google Shape;1680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6" name="Google Shape;16806;p28"/>
              <p:cNvGrpSpPr/>
              <p:nvPr/>
            </p:nvGrpSpPr>
            <p:grpSpPr>
              <a:xfrm>
                <a:off x="157330" y="2358454"/>
                <a:ext cx="606149" cy="40103"/>
                <a:chOff x="157325" y="384725"/>
                <a:chExt cx="743650" cy="49200"/>
              </a:xfrm>
            </p:grpSpPr>
            <p:sp>
              <p:nvSpPr>
                <p:cNvPr id="16807" name="Google Shape;1680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28"/>
              <p:cNvGrpSpPr/>
              <p:nvPr/>
            </p:nvGrpSpPr>
            <p:grpSpPr>
              <a:xfrm>
                <a:off x="157330" y="2542335"/>
                <a:ext cx="606149" cy="40103"/>
                <a:chOff x="157325" y="384725"/>
                <a:chExt cx="743650" cy="49200"/>
              </a:xfrm>
            </p:grpSpPr>
            <p:sp>
              <p:nvSpPr>
                <p:cNvPr id="16813" name="Google Shape;1681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28"/>
              <p:cNvGrpSpPr/>
              <p:nvPr/>
            </p:nvGrpSpPr>
            <p:grpSpPr>
              <a:xfrm>
                <a:off x="157330" y="2726215"/>
                <a:ext cx="606149" cy="40103"/>
                <a:chOff x="157325" y="384725"/>
                <a:chExt cx="743650" cy="49200"/>
              </a:xfrm>
            </p:grpSpPr>
            <p:sp>
              <p:nvSpPr>
                <p:cNvPr id="16819" name="Google Shape;1681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4" name="Google Shape;16824;p28"/>
              <p:cNvGrpSpPr/>
              <p:nvPr/>
            </p:nvGrpSpPr>
            <p:grpSpPr>
              <a:xfrm>
                <a:off x="157330" y="2910096"/>
                <a:ext cx="606149" cy="40103"/>
                <a:chOff x="157325" y="384725"/>
                <a:chExt cx="743650" cy="49200"/>
              </a:xfrm>
            </p:grpSpPr>
            <p:sp>
              <p:nvSpPr>
                <p:cNvPr id="16825" name="Google Shape;1682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28"/>
              <p:cNvGrpSpPr/>
              <p:nvPr/>
            </p:nvGrpSpPr>
            <p:grpSpPr>
              <a:xfrm>
                <a:off x="157330" y="3093976"/>
                <a:ext cx="606149" cy="40103"/>
                <a:chOff x="157325" y="384725"/>
                <a:chExt cx="743650" cy="49200"/>
              </a:xfrm>
            </p:grpSpPr>
            <p:sp>
              <p:nvSpPr>
                <p:cNvPr id="16831" name="Google Shape;1683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6" name="Google Shape;16836;p28"/>
              <p:cNvGrpSpPr/>
              <p:nvPr/>
            </p:nvGrpSpPr>
            <p:grpSpPr>
              <a:xfrm>
                <a:off x="157330" y="3277857"/>
                <a:ext cx="606149" cy="40103"/>
                <a:chOff x="157325" y="384725"/>
                <a:chExt cx="743650" cy="49200"/>
              </a:xfrm>
            </p:grpSpPr>
            <p:sp>
              <p:nvSpPr>
                <p:cNvPr id="16837" name="Google Shape;1683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2" name="Google Shape;16842;p28"/>
              <p:cNvGrpSpPr/>
              <p:nvPr/>
            </p:nvGrpSpPr>
            <p:grpSpPr>
              <a:xfrm>
                <a:off x="157330" y="3461737"/>
                <a:ext cx="606149" cy="40103"/>
                <a:chOff x="157325" y="384725"/>
                <a:chExt cx="743650" cy="49200"/>
              </a:xfrm>
            </p:grpSpPr>
            <p:sp>
              <p:nvSpPr>
                <p:cNvPr id="16843" name="Google Shape;1684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28"/>
              <p:cNvGrpSpPr/>
              <p:nvPr/>
            </p:nvGrpSpPr>
            <p:grpSpPr>
              <a:xfrm>
                <a:off x="157330" y="3645618"/>
                <a:ext cx="606149" cy="40103"/>
                <a:chOff x="157325" y="384725"/>
                <a:chExt cx="743650" cy="49200"/>
              </a:xfrm>
            </p:grpSpPr>
            <p:sp>
              <p:nvSpPr>
                <p:cNvPr id="16849" name="Google Shape;1684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28"/>
              <p:cNvGrpSpPr/>
              <p:nvPr/>
            </p:nvGrpSpPr>
            <p:grpSpPr>
              <a:xfrm>
                <a:off x="157330" y="4013379"/>
                <a:ext cx="606149" cy="40103"/>
                <a:chOff x="157325" y="384725"/>
                <a:chExt cx="743650" cy="49200"/>
              </a:xfrm>
            </p:grpSpPr>
            <p:sp>
              <p:nvSpPr>
                <p:cNvPr id="16855" name="Google Shape;1685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28"/>
              <p:cNvGrpSpPr/>
              <p:nvPr/>
            </p:nvGrpSpPr>
            <p:grpSpPr>
              <a:xfrm>
                <a:off x="157330" y="3829499"/>
                <a:ext cx="606149" cy="40103"/>
                <a:chOff x="157325" y="384725"/>
                <a:chExt cx="743650" cy="49200"/>
              </a:xfrm>
            </p:grpSpPr>
            <p:sp>
              <p:nvSpPr>
                <p:cNvPr id="16861" name="Google Shape;1686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6" name="Google Shape;16866;p28"/>
              <p:cNvGrpSpPr/>
              <p:nvPr/>
            </p:nvGrpSpPr>
            <p:grpSpPr>
              <a:xfrm>
                <a:off x="157330" y="4197260"/>
                <a:ext cx="606149" cy="40103"/>
                <a:chOff x="157325" y="384725"/>
                <a:chExt cx="743650" cy="49200"/>
              </a:xfrm>
            </p:grpSpPr>
            <p:sp>
              <p:nvSpPr>
                <p:cNvPr id="16867" name="Google Shape;1686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2" name="Google Shape;16872;p28"/>
              <p:cNvGrpSpPr/>
              <p:nvPr/>
            </p:nvGrpSpPr>
            <p:grpSpPr>
              <a:xfrm>
                <a:off x="157330" y="4381140"/>
                <a:ext cx="606149" cy="40103"/>
                <a:chOff x="157325" y="384725"/>
                <a:chExt cx="743650" cy="49200"/>
              </a:xfrm>
            </p:grpSpPr>
            <p:sp>
              <p:nvSpPr>
                <p:cNvPr id="16873" name="Google Shape;1687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8" name="Google Shape;16878;p28"/>
            <p:cNvGrpSpPr/>
            <p:nvPr/>
          </p:nvGrpSpPr>
          <p:grpSpPr>
            <a:xfrm rot="5400000">
              <a:off x="4354453" y="3393674"/>
              <a:ext cx="435094" cy="3064543"/>
              <a:chOff x="157330" y="151887"/>
              <a:chExt cx="606149" cy="4269356"/>
            </a:xfrm>
          </p:grpSpPr>
          <p:grpSp>
            <p:nvGrpSpPr>
              <p:cNvPr id="16879" name="Google Shape;16879;p28"/>
              <p:cNvGrpSpPr/>
              <p:nvPr/>
            </p:nvGrpSpPr>
            <p:grpSpPr>
              <a:xfrm>
                <a:off x="157330" y="151887"/>
                <a:ext cx="606149" cy="40103"/>
                <a:chOff x="157325" y="384725"/>
                <a:chExt cx="743650" cy="49200"/>
              </a:xfrm>
            </p:grpSpPr>
            <p:sp>
              <p:nvSpPr>
                <p:cNvPr id="16880" name="Google Shape;1688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5" name="Google Shape;16885;p28"/>
              <p:cNvGrpSpPr/>
              <p:nvPr/>
            </p:nvGrpSpPr>
            <p:grpSpPr>
              <a:xfrm>
                <a:off x="157330" y="335768"/>
                <a:ext cx="606149" cy="40103"/>
                <a:chOff x="157325" y="384725"/>
                <a:chExt cx="743650" cy="49200"/>
              </a:xfrm>
            </p:grpSpPr>
            <p:sp>
              <p:nvSpPr>
                <p:cNvPr id="16886" name="Google Shape;1688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1" name="Google Shape;16891;p28"/>
              <p:cNvGrpSpPr/>
              <p:nvPr/>
            </p:nvGrpSpPr>
            <p:grpSpPr>
              <a:xfrm>
                <a:off x="157330" y="519649"/>
                <a:ext cx="606149" cy="40103"/>
                <a:chOff x="157325" y="384725"/>
                <a:chExt cx="743650" cy="49200"/>
              </a:xfrm>
            </p:grpSpPr>
            <p:sp>
              <p:nvSpPr>
                <p:cNvPr id="16892" name="Google Shape;1689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7" name="Google Shape;16897;p28"/>
              <p:cNvGrpSpPr/>
              <p:nvPr/>
            </p:nvGrpSpPr>
            <p:grpSpPr>
              <a:xfrm>
                <a:off x="157330" y="703529"/>
                <a:ext cx="606149" cy="40103"/>
                <a:chOff x="157325" y="384725"/>
                <a:chExt cx="743650" cy="49200"/>
              </a:xfrm>
            </p:grpSpPr>
            <p:sp>
              <p:nvSpPr>
                <p:cNvPr id="16898" name="Google Shape;1689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3" name="Google Shape;16903;p28"/>
              <p:cNvGrpSpPr/>
              <p:nvPr/>
            </p:nvGrpSpPr>
            <p:grpSpPr>
              <a:xfrm>
                <a:off x="157330" y="887410"/>
                <a:ext cx="606149" cy="40103"/>
                <a:chOff x="157325" y="384725"/>
                <a:chExt cx="743650" cy="49200"/>
              </a:xfrm>
            </p:grpSpPr>
            <p:sp>
              <p:nvSpPr>
                <p:cNvPr id="16904" name="Google Shape;1690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28"/>
              <p:cNvGrpSpPr/>
              <p:nvPr/>
            </p:nvGrpSpPr>
            <p:grpSpPr>
              <a:xfrm>
                <a:off x="157330" y="1071290"/>
                <a:ext cx="606149" cy="40103"/>
                <a:chOff x="157325" y="384725"/>
                <a:chExt cx="743650" cy="49200"/>
              </a:xfrm>
            </p:grpSpPr>
            <p:sp>
              <p:nvSpPr>
                <p:cNvPr id="16910" name="Google Shape;1691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5" name="Google Shape;16915;p28"/>
              <p:cNvGrpSpPr/>
              <p:nvPr/>
            </p:nvGrpSpPr>
            <p:grpSpPr>
              <a:xfrm>
                <a:off x="157330" y="1255171"/>
                <a:ext cx="606149" cy="40103"/>
                <a:chOff x="157325" y="384725"/>
                <a:chExt cx="743650" cy="49200"/>
              </a:xfrm>
            </p:grpSpPr>
            <p:sp>
              <p:nvSpPr>
                <p:cNvPr id="16916" name="Google Shape;1691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1" name="Google Shape;16921;p28"/>
              <p:cNvGrpSpPr/>
              <p:nvPr/>
            </p:nvGrpSpPr>
            <p:grpSpPr>
              <a:xfrm>
                <a:off x="157330" y="1439051"/>
                <a:ext cx="606149" cy="40103"/>
                <a:chOff x="157325" y="384725"/>
                <a:chExt cx="743650" cy="49200"/>
              </a:xfrm>
            </p:grpSpPr>
            <p:sp>
              <p:nvSpPr>
                <p:cNvPr id="16922" name="Google Shape;1692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7" name="Google Shape;16927;p28"/>
              <p:cNvGrpSpPr/>
              <p:nvPr/>
            </p:nvGrpSpPr>
            <p:grpSpPr>
              <a:xfrm>
                <a:off x="157330" y="1806812"/>
                <a:ext cx="606149" cy="40103"/>
                <a:chOff x="157325" y="384725"/>
                <a:chExt cx="743650" cy="49200"/>
              </a:xfrm>
            </p:grpSpPr>
            <p:sp>
              <p:nvSpPr>
                <p:cNvPr id="16928" name="Google Shape;1692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28"/>
              <p:cNvGrpSpPr/>
              <p:nvPr/>
            </p:nvGrpSpPr>
            <p:grpSpPr>
              <a:xfrm>
                <a:off x="157330" y="1622932"/>
                <a:ext cx="606149" cy="40103"/>
                <a:chOff x="157325" y="384725"/>
                <a:chExt cx="743650" cy="49200"/>
              </a:xfrm>
            </p:grpSpPr>
            <p:sp>
              <p:nvSpPr>
                <p:cNvPr id="16934" name="Google Shape;1693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28"/>
              <p:cNvGrpSpPr/>
              <p:nvPr/>
            </p:nvGrpSpPr>
            <p:grpSpPr>
              <a:xfrm>
                <a:off x="157330" y="1990693"/>
                <a:ext cx="606149" cy="40103"/>
                <a:chOff x="157325" y="384725"/>
                <a:chExt cx="743650" cy="49200"/>
              </a:xfrm>
            </p:grpSpPr>
            <p:sp>
              <p:nvSpPr>
                <p:cNvPr id="16940" name="Google Shape;1694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5" name="Google Shape;16945;p28"/>
              <p:cNvGrpSpPr/>
              <p:nvPr/>
            </p:nvGrpSpPr>
            <p:grpSpPr>
              <a:xfrm>
                <a:off x="157330" y="2174574"/>
                <a:ext cx="606149" cy="40103"/>
                <a:chOff x="157325" y="384725"/>
                <a:chExt cx="743650" cy="49200"/>
              </a:xfrm>
            </p:grpSpPr>
            <p:sp>
              <p:nvSpPr>
                <p:cNvPr id="16946" name="Google Shape;1694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28"/>
              <p:cNvGrpSpPr/>
              <p:nvPr/>
            </p:nvGrpSpPr>
            <p:grpSpPr>
              <a:xfrm>
                <a:off x="157330" y="2358454"/>
                <a:ext cx="606149" cy="40103"/>
                <a:chOff x="157325" y="384725"/>
                <a:chExt cx="743650" cy="49200"/>
              </a:xfrm>
            </p:grpSpPr>
            <p:sp>
              <p:nvSpPr>
                <p:cNvPr id="16952" name="Google Shape;1695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7" name="Google Shape;16957;p28"/>
              <p:cNvGrpSpPr/>
              <p:nvPr/>
            </p:nvGrpSpPr>
            <p:grpSpPr>
              <a:xfrm>
                <a:off x="157330" y="2542335"/>
                <a:ext cx="606149" cy="40103"/>
                <a:chOff x="157325" y="384725"/>
                <a:chExt cx="743650" cy="49200"/>
              </a:xfrm>
            </p:grpSpPr>
            <p:sp>
              <p:nvSpPr>
                <p:cNvPr id="16958" name="Google Shape;1695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3" name="Google Shape;16963;p28"/>
              <p:cNvGrpSpPr/>
              <p:nvPr/>
            </p:nvGrpSpPr>
            <p:grpSpPr>
              <a:xfrm>
                <a:off x="157330" y="2726215"/>
                <a:ext cx="606149" cy="40103"/>
                <a:chOff x="157325" y="384725"/>
                <a:chExt cx="743650" cy="49200"/>
              </a:xfrm>
            </p:grpSpPr>
            <p:sp>
              <p:nvSpPr>
                <p:cNvPr id="16964" name="Google Shape;1696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9" name="Google Shape;16969;p28"/>
              <p:cNvGrpSpPr/>
              <p:nvPr/>
            </p:nvGrpSpPr>
            <p:grpSpPr>
              <a:xfrm>
                <a:off x="157330" y="2910096"/>
                <a:ext cx="606149" cy="40103"/>
                <a:chOff x="157325" y="384725"/>
                <a:chExt cx="743650" cy="49200"/>
              </a:xfrm>
            </p:grpSpPr>
            <p:sp>
              <p:nvSpPr>
                <p:cNvPr id="16970" name="Google Shape;1697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5" name="Google Shape;16975;p28"/>
              <p:cNvGrpSpPr/>
              <p:nvPr/>
            </p:nvGrpSpPr>
            <p:grpSpPr>
              <a:xfrm>
                <a:off x="157330" y="3093976"/>
                <a:ext cx="606149" cy="40103"/>
                <a:chOff x="157325" y="384725"/>
                <a:chExt cx="743650" cy="49200"/>
              </a:xfrm>
            </p:grpSpPr>
            <p:sp>
              <p:nvSpPr>
                <p:cNvPr id="16976" name="Google Shape;1697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1" name="Google Shape;16981;p28"/>
              <p:cNvGrpSpPr/>
              <p:nvPr/>
            </p:nvGrpSpPr>
            <p:grpSpPr>
              <a:xfrm>
                <a:off x="157330" y="3277857"/>
                <a:ext cx="606149" cy="40103"/>
                <a:chOff x="157325" y="384725"/>
                <a:chExt cx="743650" cy="49200"/>
              </a:xfrm>
            </p:grpSpPr>
            <p:sp>
              <p:nvSpPr>
                <p:cNvPr id="16982" name="Google Shape;1698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7" name="Google Shape;16987;p28"/>
              <p:cNvGrpSpPr/>
              <p:nvPr/>
            </p:nvGrpSpPr>
            <p:grpSpPr>
              <a:xfrm>
                <a:off x="157330" y="3461737"/>
                <a:ext cx="606149" cy="40103"/>
                <a:chOff x="157325" y="384725"/>
                <a:chExt cx="743650" cy="49200"/>
              </a:xfrm>
            </p:grpSpPr>
            <p:sp>
              <p:nvSpPr>
                <p:cNvPr id="16988" name="Google Shape;1698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28"/>
              <p:cNvGrpSpPr/>
              <p:nvPr/>
            </p:nvGrpSpPr>
            <p:grpSpPr>
              <a:xfrm>
                <a:off x="157330" y="3645618"/>
                <a:ext cx="606149" cy="40103"/>
                <a:chOff x="157325" y="384725"/>
                <a:chExt cx="743650" cy="49200"/>
              </a:xfrm>
            </p:grpSpPr>
            <p:sp>
              <p:nvSpPr>
                <p:cNvPr id="16994" name="Google Shape;1699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9" name="Google Shape;16999;p28"/>
              <p:cNvGrpSpPr/>
              <p:nvPr/>
            </p:nvGrpSpPr>
            <p:grpSpPr>
              <a:xfrm>
                <a:off x="157330" y="4013379"/>
                <a:ext cx="606149" cy="40103"/>
                <a:chOff x="157325" y="384725"/>
                <a:chExt cx="743650" cy="49200"/>
              </a:xfrm>
            </p:grpSpPr>
            <p:sp>
              <p:nvSpPr>
                <p:cNvPr id="17000" name="Google Shape;1700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5" name="Google Shape;17005;p28"/>
              <p:cNvGrpSpPr/>
              <p:nvPr/>
            </p:nvGrpSpPr>
            <p:grpSpPr>
              <a:xfrm>
                <a:off x="157330" y="3829499"/>
                <a:ext cx="606149" cy="40103"/>
                <a:chOff x="157325" y="384725"/>
                <a:chExt cx="743650" cy="49200"/>
              </a:xfrm>
            </p:grpSpPr>
            <p:sp>
              <p:nvSpPr>
                <p:cNvPr id="17006" name="Google Shape;1700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1" name="Google Shape;17011;p28"/>
              <p:cNvGrpSpPr/>
              <p:nvPr/>
            </p:nvGrpSpPr>
            <p:grpSpPr>
              <a:xfrm>
                <a:off x="157330" y="4197260"/>
                <a:ext cx="606149" cy="40103"/>
                <a:chOff x="157325" y="384725"/>
                <a:chExt cx="743650" cy="49200"/>
              </a:xfrm>
            </p:grpSpPr>
            <p:sp>
              <p:nvSpPr>
                <p:cNvPr id="17012" name="Google Shape;1701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7" name="Google Shape;17017;p28"/>
              <p:cNvGrpSpPr/>
              <p:nvPr/>
            </p:nvGrpSpPr>
            <p:grpSpPr>
              <a:xfrm>
                <a:off x="157330" y="4381140"/>
                <a:ext cx="606149" cy="40103"/>
                <a:chOff x="157325" y="384725"/>
                <a:chExt cx="743650" cy="49200"/>
              </a:xfrm>
            </p:grpSpPr>
            <p:sp>
              <p:nvSpPr>
                <p:cNvPr id="17018" name="Google Shape;1701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023" name="Google Shape;17023;p28"/>
          <p:cNvGrpSpPr/>
          <p:nvPr/>
        </p:nvGrpSpPr>
        <p:grpSpPr>
          <a:xfrm rot="10800000">
            <a:off x="3322916" y="4207436"/>
            <a:ext cx="6234568" cy="435094"/>
            <a:chOff x="-130297" y="4708398"/>
            <a:chExt cx="6234568" cy="435094"/>
          </a:xfrm>
        </p:grpSpPr>
        <p:grpSp>
          <p:nvGrpSpPr>
            <p:cNvPr id="17024" name="Google Shape;17024;p28"/>
            <p:cNvGrpSpPr/>
            <p:nvPr/>
          </p:nvGrpSpPr>
          <p:grpSpPr>
            <a:xfrm rot="5400000">
              <a:off x="1184428" y="3393674"/>
              <a:ext cx="435094" cy="3064543"/>
              <a:chOff x="157330" y="151887"/>
              <a:chExt cx="606149" cy="4269356"/>
            </a:xfrm>
          </p:grpSpPr>
          <p:grpSp>
            <p:nvGrpSpPr>
              <p:cNvPr id="17025" name="Google Shape;17025;p28"/>
              <p:cNvGrpSpPr/>
              <p:nvPr/>
            </p:nvGrpSpPr>
            <p:grpSpPr>
              <a:xfrm>
                <a:off x="157330" y="151887"/>
                <a:ext cx="606149" cy="40103"/>
                <a:chOff x="157325" y="384725"/>
                <a:chExt cx="743650" cy="49200"/>
              </a:xfrm>
            </p:grpSpPr>
            <p:sp>
              <p:nvSpPr>
                <p:cNvPr id="17026" name="Google Shape;1702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1" name="Google Shape;17031;p28"/>
              <p:cNvGrpSpPr/>
              <p:nvPr/>
            </p:nvGrpSpPr>
            <p:grpSpPr>
              <a:xfrm>
                <a:off x="157330" y="335768"/>
                <a:ext cx="606149" cy="40103"/>
                <a:chOff x="157325" y="384725"/>
                <a:chExt cx="743650" cy="49200"/>
              </a:xfrm>
            </p:grpSpPr>
            <p:sp>
              <p:nvSpPr>
                <p:cNvPr id="17032" name="Google Shape;1703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28"/>
              <p:cNvGrpSpPr/>
              <p:nvPr/>
            </p:nvGrpSpPr>
            <p:grpSpPr>
              <a:xfrm>
                <a:off x="157330" y="519649"/>
                <a:ext cx="606149" cy="40103"/>
                <a:chOff x="157325" y="384725"/>
                <a:chExt cx="743650" cy="49200"/>
              </a:xfrm>
            </p:grpSpPr>
            <p:sp>
              <p:nvSpPr>
                <p:cNvPr id="17038" name="Google Shape;1703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28"/>
              <p:cNvGrpSpPr/>
              <p:nvPr/>
            </p:nvGrpSpPr>
            <p:grpSpPr>
              <a:xfrm>
                <a:off x="157330" y="703529"/>
                <a:ext cx="606149" cy="40103"/>
                <a:chOff x="157325" y="384725"/>
                <a:chExt cx="743650" cy="49200"/>
              </a:xfrm>
            </p:grpSpPr>
            <p:sp>
              <p:nvSpPr>
                <p:cNvPr id="17044" name="Google Shape;1704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9" name="Google Shape;17049;p28"/>
              <p:cNvGrpSpPr/>
              <p:nvPr/>
            </p:nvGrpSpPr>
            <p:grpSpPr>
              <a:xfrm>
                <a:off x="157330" y="887410"/>
                <a:ext cx="606149" cy="40103"/>
                <a:chOff x="157325" y="384725"/>
                <a:chExt cx="743650" cy="49200"/>
              </a:xfrm>
            </p:grpSpPr>
            <p:sp>
              <p:nvSpPr>
                <p:cNvPr id="17050" name="Google Shape;1705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5" name="Google Shape;17055;p28"/>
              <p:cNvGrpSpPr/>
              <p:nvPr/>
            </p:nvGrpSpPr>
            <p:grpSpPr>
              <a:xfrm>
                <a:off x="157330" y="1071290"/>
                <a:ext cx="606149" cy="40103"/>
                <a:chOff x="157325" y="384725"/>
                <a:chExt cx="743650" cy="49200"/>
              </a:xfrm>
            </p:grpSpPr>
            <p:sp>
              <p:nvSpPr>
                <p:cNvPr id="17056" name="Google Shape;1705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28"/>
              <p:cNvGrpSpPr/>
              <p:nvPr/>
            </p:nvGrpSpPr>
            <p:grpSpPr>
              <a:xfrm>
                <a:off x="157330" y="1255171"/>
                <a:ext cx="606149" cy="40103"/>
                <a:chOff x="157325" y="384725"/>
                <a:chExt cx="743650" cy="49200"/>
              </a:xfrm>
            </p:grpSpPr>
            <p:sp>
              <p:nvSpPr>
                <p:cNvPr id="17062" name="Google Shape;1706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7" name="Google Shape;17067;p28"/>
              <p:cNvGrpSpPr/>
              <p:nvPr/>
            </p:nvGrpSpPr>
            <p:grpSpPr>
              <a:xfrm>
                <a:off x="157330" y="1439051"/>
                <a:ext cx="606149" cy="40103"/>
                <a:chOff x="157325" y="384725"/>
                <a:chExt cx="743650" cy="49200"/>
              </a:xfrm>
            </p:grpSpPr>
            <p:sp>
              <p:nvSpPr>
                <p:cNvPr id="17068" name="Google Shape;1706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3" name="Google Shape;17073;p28"/>
              <p:cNvGrpSpPr/>
              <p:nvPr/>
            </p:nvGrpSpPr>
            <p:grpSpPr>
              <a:xfrm>
                <a:off x="157330" y="1806812"/>
                <a:ext cx="606149" cy="40103"/>
                <a:chOff x="157325" y="384725"/>
                <a:chExt cx="743650" cy="49200"/>
              </a:xfrm>
            </p:grpSpPr>
            <p:sp>
              <p:nvSpPr>
                <p:cNvPr id="17074" name="Google Shape;1707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9" name="Google Shape;17079;p28"/>
              <p:cNvGrpSpPr/>
              <p:nvPr/>
            </p:nvGrpSpPr>
            <p:grpSpPr>
              <a:xfrm>
                <a:off x="157330" y="1622932"/>
                <a:ext cx="606149" cy="40103"/>
                <a:chOff x="157325" y="384725"/>
                <a:chExt cx="743650" cy="49200"/>
              </a:xfrm>
            </p:grpSpPr>
            <p:sp>
              <p:nvSpPr>
                <p:cNvPr id="17080" name="Google Shape;1708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5" name="Google Shape;17085;p28"/>
              <p:cNvGrpSpPr/>
              <p:nvPr/>
            </p:nvGrpSpPr>
            <p:grpSpPr>
              <a:xfrm>
                <a:off x="157330" y="1990693"/>
                <a:ext cx="606149" cy="40103"/>
                <a:chOff x="157325" y="384725"/>
                <a:chExt cx="743650" cy="49200"/>
              </a:xfrm>
            </p:grpSpPr>
            <p:sp>
              <p:nvSpPr>
                <p:cNvPr id="17086" name="Google Shape;1708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1" name="Google Shape;17091;p28"/>
              <p:cNvGrpSpPr/>
              <p:nvPr/>
            </p:nvGrpSpPr>
            <p:grpSpPr>
              <a:xfrm>
                <a:off x="157330" y="2174574"/>
                <a:ext cx="606149" cy="40103"/>
                <a:chOff x="157325" y="384725"/>
                <a:chExt cx="743650" cy="49200"/>
              </a:xfrm>
            </p:grpSpPr>
            <p:sp>
              <p:nvSpPr>
                <p:cNvPr id="17092" name="Google Shape;1709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7" name="Google Shape;17097;p28"/>
              <p:cNvGrpSpPr/>
              <p:nvPr/>
            </p:nvGrpSpPr>
            <p:grpSpPr>
              <a:xfrm>
                <a:off x="157330" y="2358454"/>
                <a:ext cx="606149" cy="40103"/>
                <a:chOff x="157325" y="384725"/>
                <a:chExt cx="743650" cy="49200"/>
              </a:xfrm>
            </p:grpSpPr>
            <p:sp>
              <p:nvSpPr>
                <p:cNvPr id="17098" name="Google Shape;1709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28"/>
              <p:cNvGrpSpPr/>
              <p:nvPr/>
            </p:nvGrpSpPr>
            <p:grpSpPr>
              <a:xfrm>
                <a:off x="157330" y="2542335"/>
                <a:ext cx="606149" cy="40103"/>
                <a:chOff x="157325" y="384725"/>
                <a:chExt cx="743650" cy="49200"/>
              </a:xfrm>
            </p:grpSpPr>
            <p:sp>
              <p:nvSpPr>
                <p:cNvPr id="17104" name="Google Shape;1710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9" name="Google Shape;17109;p28"/>
              <p:cNvGrpSpPr/>
              <p:nvPr/>
            </p:nvGrpSpPr>
            <p:grpSpPr>
              <a:xfrm>
                <a:off x="157330" y="2726215"/>
                <a:ext cx="606149" cy="40103"/>
                <a:chOff x="157325" y="384725"/>
                <a:chExt cx="743650" cy="49200"/>
              </a:xfrm>
            </p:grpSpPr>
            <p:sp>
              <p:nvSpPr>
                <p:cNvPr id="17110" name="Google Shape;1711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28"/>
              <p:cNvGrpSpPr/>
              <p:nvPr/>
            </p:nvGrpSpPr>
            <p:grpSpPr>
              <a:xfrm>
                <a:off x="157330" y="2910096"/>
                <a:ext cx="606149" cy="40103"/>
                <a:chOff x="157325" y="384725"/>
                <a:chExt cx="743650" cy="49200"/>
              </a:xfrm>
            </p:grpSpPr>
            <p:sp>
              <p:nvSpPr>
                <p:cNvPr id="17116" name="Google Shape;1711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1" name="Google Shape;17121;p28"/>
              <p:cNvGrpSpPr/>
              <p:nvPr/>
            </p:nvGrpSpPr>
            <p:grpSpPr>
              <a:xfrm>
                <a:off x="157330" y="3093976"/>
                <a:ext cx="606149" cy="40103"/>
                <a:chOff x="157325" y="384725"/>
                <a:chExt cx="743650" cy="49200"/>
              </a:xfrm>
            </p:grpSpPr>
            <p:sp>
              <p:nvSpPr>
                <p:cNvPr id="17122" name="Google Shape;1712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7" name="Google Shape;17127;p28"/>
              <p:cNvGrpSpPr/>
              <p:nvPr/>
            </p:nvGrpSpPr>
            <p:grpSpPr>
              <a:xfrm>
                <a:off x="157330" y="3277857"/>
                <a:ext cx="606149" cy="40103"/>
                <a:chOff x="157325" y="384725"/>
                <a:chExt cx="743650" cy="49200"/>
              </a:xfrm>
            </p:grpSpPr>
            <p:sp>
              <p:nvSpPr>
                <p:cNvPr id="17128" name="Google Shape;1712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3" name="Google Shape;17133;p28"/>
              <p:cNvGrpSpPr/>
              <p:nvPr/>
            </p:nvGrpSpPr>
            <p:grpSpPr>
              <a:xfrm>
                <a:off x="157330" y="3461737"/>
                <a:ext cx="606149" cy="40103"/>
                <a:chOff x="157325" y="384725"/>
                <a:chExt cx="743650" cy="49200"/>
              </a:xfrm>
            </p:grpSpPr>
            <p:sp>
              <p:nvSpPr>
                <p:cNvPr id="17134" name="Google Shape;1713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9" name="Google Shape;17139;p28"/>
              <p:cNvGrpSpPr/>
              <p:nvPr/>
            </p:nvGrpSpPr>
            <p:grpSpPr>
              <a:xfrm>
                <a:off x="157330" y="3645618"/>
                <a:ext cx="606149" cy="40103"/>
                <a:chOff x="157325" y="384725"/>
                <a:chExt cx="743650" cy="49200"/>
              </a:xfrm>
            </p:grpSpPr>
            <p:sp>
              <p:nvSpPr>
                <p:cNvPr id="17140" name="Google Shape;1714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5" name="Google Shape;17145;p28"/>
              <p:cNvGrpSpPr/>
              <p:nvPr/>
            </p:nvGrpSpPr>
            <p:grpSpPr>
              <a:xfrm>
                <a:off x="157330" y="4013379"/>
                <a:ext cx="606149" cy="40103"/>
                <a:chOff x="157325" y="384725"/>
                <a:chExt cx="743650" cy="49200"/>
              </a:xfrm>
            </p:grpSpPr>
            <p:sp>
              <p:nvSpPr>
                <p:cNvPr id="17146" name="Google Shape;1714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28"/>
              <p:cNvGrpSpPr/>
              <p:nvPr/>
            </p:nvGrpSpPr>
            <p:grpSpPr>
              <a:xfrm>
                <a:off x="157330" y="3829499"/>
                <a:ext cx="606149" cy="40103"/>
                <a:chOff x="157325" y="384725"/>
                <a:chExt cx="743650" cy="49200"/>
              </a:xfrm>
            </p:grpSpPr>
            <p:sp>
              <p:nvSpPr>
                <p:cNvPr id="17152" name="Google Shape;1715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28"/>
              <p:cNvGrpSpPr/>
              <p:nvPr/>
            </p:nvGrpSpPr>
            <p:grpSpPr>
              <a:xfrm>
                <a:off x="157330" y="4197260"/>
                <a:ext cx="606149" cy="40103"/>
                <a:chOff x="157325" y="384725"/>
                <a:chExt cx="743650" cy="49200"/>
              </a:xfrm>
            </p:grpSpPr>
            <p:sp>
              <p:nvSpPr>
                <p:cNvPr id="17158" name="Google Shape;1715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28"/>
              <p:cNvGrpSpPr/>
              <p:nvPr/>
            </p:nvGrpSpPr>
            <p:grpSpPr>
              <a:xfrm>
                <a:off x="157330" y="4381140"/>
                <a:ext cx="606149" cy="40103"/>
                <a:chOff x="157325" y="384725"/>
                <a:chExt cx="743650" cy="49200"/>
              </a:xfrm>
            </p:grpSpPr>
            <p:sp>
              <p:nvSpPr>
                <p:cNvPr id="17164" name="Google Shape;1716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69" name="Google Shape;17169;p28"/>
            <p:cNvGrpSpPr/>
            <p:nvPr/>
          </p:nvGrpSpPr>
          <p:grpSpPr>
            <a:xfrm rot="5400000">
              <a:off x="4354453" y="3393674"/>
              <a:ext cx="435094" cy="3064543"/>
              <a:chOff x="157330" y="151887"/>
              <a:chExt cx="606149" cy="4269356"/>
            </a:xfrm>
          </p:grpSpPr>
          <p:grpSp>
            <p:nvGrpSpPr>
              <p:cNvPr id="17170" name="Google Shape;17170;p28"/>
              <p:cNvGrpSpPr/>
              <p:nvPr/>
            </p:nvGrpSpPr>
            <p:grpSpPr>
              <a:xfrm>
                <a:off x="157330" y="151887"/>
                <a:ext cx="606149" cy="40103"/>
                <a:chOff x="157325" y="384725"/>
                <a:chExt cx="743650" cy="49200"/>
              </a:xfrm>
            </p:grpSpPr>
            <p:sp>
              <p:nvSpPr>
                <p:cNvPr id="17171" name="Google Shape;1717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6" name="Google Shape;17176;p28"/>
              <p:cNvGrpSpPr/>
              <p:nvPr/>
            </p:nvGrpSpPr>
            <p:grpSpPr>
              <a:xfrm>
                <a:off x="157330" y="335768"/>
                <a:ext cx="606149" cy="40103"/>
                <a:chOff x="157325" y="384725"/>
                <a:chExt cx="743650" cy="49200"/>
              </a:xfrm>
            </p:grpSpPr>
            <p:sp>
              <p:nvSpPr>
                <p:cNvPr id="17177" name="Google Shape;1717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2" name="Google Shape;17182;p28"/>
              <p:cNvGrpSpPr/>
              <p:nvPr/>
            </p:nvGrpSpPr>
            <p:grpSpPr>
              <a:xfrm>
                <a:off x="157330" y="519649"/>
                <a:ext cx="606149" cy="40103"/>
                <a:chOff x="157325" y="384725"/>
                <a:chExt cx="743650" cy="49200"/>
              </a:xfrm>
            </p:grpSpPr>
            <p:sp>
              <p:nvSpPr>
                <p:cNvPr id="17183" name="Google Shape;1718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8" name="Google Shape;17188;p28"/>
              <p:cNvGrpSpPr/>
              <p:nvPr/>
            </p:nvGrpSpPr>
            <p:grpSpPr>
              <a:xfrm>
                <a:off x="157330" y="703529"/>
                <a:ext cx="606149" cy="40103"/>
                <a:chOff x="157325" y="384725"/>
                <a:chExt cx="743650" cy="49200"/>
              </a:xfrm>
            </p:grpSpPr>
            <p:sp>
              <p:nvSpPr>
                <p:cNvPr id="17189" name="Google Shape;1718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4" name="Google Shape;17194;p28"/>
              <p:cNvGrpSpPr/>
              <p:nvPr/>
            </p:nvGrpSpPr>
            <p:grpSpPr>
              <a:xfrm>
                <a:off x="157330" y="887410"/>
                <a:ext cx="606149" cy="40103"/>
                <a:chOff x="157325" y="384725"/>
                <a:chExt cx="743650" cy="49200"/>
              </a:xfrm>
            </p:grpSpPr>
            <p:sp>
              <p:nvSpPr>
                <p:cNvPr id="17195" name="Google Shape;1719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0" name="Google Shape;17200;p28"/>
              <p:cNvGrpSpPr/>
              <p:nvPr/>
            </p:nvGrpSpPr>
            <p:grpSpPr>
              <a:xfrm>
                <a:off x="157330" y="1071290"/>
                <a:ext cx="606149" cy="40103"/>
                <a:chOff x="157325" y="384725"/>
                <a:chExt cx="743650" cy="49200"/>
              </a:xfrm>
            </p:grpSpPr>
            <p:sp>
              <p:nvSpPr>
                <p:cNvPr id="17201" name="Google Shape;1720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28"/>
              <p:cNvGrpSpPr/>
              <p:nvPr/>
            </p:nvGrpSpPr>
            <p:grpSpPr>
              <a:xfrm>
                <a:off x="157330" y="1255171"/>
                <a:ext cx="606149" cy="40103"/>
                <a:chOff x="157325" y="384725"/>
                <a:chExt cx="743650" cy="49200"/>
              </a:xfrm>
            </p:grpSpPr>
            <p:sp>
              <p:nvSpPr>
                <p:cNvPr id="17207" name="Google Shape;1720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28"/>
              <p:cNvGrpSpPr/>
              <p:nvPr/>
            </p:nvGrpSpPr>
            <p:grpSpPr>
              <a:xfrm>
                <a:off x="157330" y="1439051"/>
                <a:ext cx="606149" cy="40103"/>
                <a:chOff x="157325" y="384725"/>
                <a:chExt cx="743650" cy="49200"/>
              </a:xfrm>
            </p:grpSpPr>
            <p:sp>
              <p:nvSpPr>
                <p:cNvPr id="17213" name="Google Shape;1721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28"/>
              <p:cNvGrpSpPr/>
              <p:nvPr/>
            </p:nvGrpSpPr>
            <p:grpSpPr>
              <a:xfrm>
                <a:off x="157330" y="1806812"/>
                <a:ext cx="606149" cy="40103"/>
                <a:chOff x="157325" y="384725"/>
                <a:chExt cx="743650" cy="49200"/>
              </a:xfrm>
            </p:grpSpPr>
            <p:sp>
              <p:nvSpPr>
                <p:cNvPr id="17219" name="Google Shape;1721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4" name="Google Shape;17224;p28"/>
              <p:cNvGrpSpPr/>
              <p:nvPr/>
            </p:nvGrpSpPr>
            <p:grpSpPr>
              <a:xfrm>
                <a:off x="157330" y="1622932"/>
                <a:ext cx="606149" cy="40103"/>
                <a:chOff x="157325" y="384725"/>
                <a:chExt cx="743650" cy="49200"/>
              </a:xfrm>
            </p:grpSpPr>
            <p:sp>
              <p:nvSpPr>
                <p:cNvPr id="17225" name="Google Shape;1722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28"/>
              <p:cNvGrpSpPr/>
              <p:nvPr/>
            </p:nvGrpSpPr>
            <p:grpSpPr>
              <a:xfrm>
                <a:off x="157330" y="1990693"/>
                <a:ext cx="606149" cy="40103"/>
                <a:chOff x="157325" y="384725"/>
                <a:chExt cx="743650" cy="49200"/>
              </a:xfrm>
            </p:grpSpPr>
            <p:sp>
              <p:nvSpPr>
                <p:cNvPr id="17231" name="Google Shape;1723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6" name="Google Shape;17236;p28"/>
              <p:cNvGrpSpPr/>
              <p:nvPr/>
            </p:nvGrpSpPr>
            <p:grpSpPr>
              <a:xfrm>
                <a:off x="157330" y="2174574"/>
                <a:ext cx="606149" cy="40103"/>
                <a:chOff x="157325" y="384725"/>
                <a:chExt cx="743650" cy="49200"/>
              </a:xfrm>
            </p:grpSpPr>
            <p:sp>
              <p:nvSpPr>
                <p:cNvPr id="17237" name="Google Shape;1723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28"/>
              <p:cNvGrpSpPr/>
              <p:nvPr/>
            </p:nvGrpSpPr>
            <p:grpSpPr>
              <a:xfrm>
                <a:off x="157330" y="2358454"/>
                <a:ext cx="606149" cy="40103"/>
                <a:chOff x="157325" y="384725"/>
                <a:chExt cx="743650" cy="49200"/>
              </a:xfrm>
            </p:grpSpPr>
            <p:sp>
              <p:nvSpPr>
                <p:cNvPr id="17243" name="Google Shape;1724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8" name="Google Shape;17248;p28"/>
              <p:cNvGrpSpPr/>
              <p:nvPr/>
            </p:nvGrpSpPr>
            <p:grpSpPr>
              <a:xfrm>
                <a:off x="157330" y="2542335"/>
                <a:ext cx="606149" cy="40103"/>
                <a:chOff x="157325" y="384725"/>
                <a:chExt cx="743650" cy="49200"/>
              </a:xfrm>
            </p:grpSpPr>
            <p:sp>
              <p:nvSpPr>
                <p:cNvPr id="17249" name="Google Shape;1724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28"/>
              <p:cNvGrpSpPr/>
              <p:nvPr/>
            </p:nvGrpSpPr>
            <p:grpSpPr>
              <a:xfrm>
                <a:off x="157330" y="2726215"/>
                <a:ext cx="606149" cy="40103"/>
                <a:chOff x="157325" y="384725"/>
                <a:chExt cx="743650" cy="49200"/>
              </a:xfrm>
            </p:grpSpPr>
            <p:sp>
              <p:nvSpPr>
                <p:cNvPr id="17255" name="Google Shape;1725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0" name="Google Shape;17260;p28"/>
              <p:cNvGrpSpPr/>
              <p:nvPr/>
            </p:nvGrpSpPr>
            <p:grpSpPr>
              <a:xfrm>
                <a:off x="157330" y="2910096"/>
                <a:ext cx="606149" cy="40103"/>
                <a:chOff x="157325" y="384725"/>
                <a:chExt cx="743650" cy="49200"/>
              </a:xfrm>
            </p:grpSpPr>
            <p:sp>
              <p:nvSpPr>
                <p:cNvPr id="17261" name="Google Shape;1726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28"/>
              <p:cNvGrpSpPr/>
              <p:nvPr/>
            </p:nvGrpSpPr>
            <p:grpSpPr>
              <a:xfrm>
                <a:off x="157330" y="3093976"/>
                <a:ext cx="606149" cy="40103"/>
                <a:chOff x="157325" y="384725"/>
                <a:chExt cx="743650" cy="49200"/>
              </a:xfrm>
            </p:grpSpPr>
            <p:sp>
              <p:nvSpPr>
                <p:cNvPr id="17267" name="Google Shape;1726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2" name="Google Shape;17272;p28"/>
              <p:cNvGrpSpPr/>
              <p:nvPr/>
            </p:nvGrpSpPr>
            <p:grpSpPr>
              <a:xfrm>
                <a:off x="157330" y="3277857"/>
                <a:ext cx="606149" cy="40103"/>
                <a:chOff x="157325" y="384725"/>
                <a:chExt cx="743650" cy="49200"/>
              </a:xfrm>
            </p:grpSpPr>
            <p:sp>
              <p:nvSpPr>
                <p:cNvPr id="17273" name="Google Shape;1727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8" name="Google Shape;17278;p28"/>
              <p:cNvGrpSpPr/>
              <p:nvPr/>
            </p:nvGrpSpPr>
            <p:grpSpPr>
              <a:xfrm>
                <a:off x="157330" y="3461737"/>
                <a:ext cx="606149" cy="40103"/>
                <a:chOff x="157325" y="384725"/>
                <a:chExt cx="743650" cy="49200"/>
              </a:xfrm>
            </p:grpSpPr>
            <p:sp>
              <p:nvSpPr>
                <p:cNvPr id="17279" name="Google Shape;1727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28"/>
              <p:cNvGrpSpPr/>
              <p:nvPr/>
            </p:nvGrpSpPr>
            <p:grpSpPr>
              <a:xfrm>
                <a:off x="157330" y="3645618"/>
                <a:ext cx="606149" cy="40103"/>
                <a:chOff x="157325" y="384725"/>
                <a:chExt cx="743650" cy="49200"/>
              </a:xfrm>
            </p:grpSpPr>
            <p:sp>
              <p:nvSpPr>
                <p:cNvPr id="17285" name="Google Shape;1728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0" name="Google Shape;17290;p28"/>
              <p:cNvGrpSpPr/>
              <p:nvPr/>
            </p:nvGrpSpPr>
            <p:grpSpPr>
              <a:xfrm>
                <a:off x="157330" y="4013379"/>
                <a:ext cx="606149" cy="40103"/>
                <a:chOff x="157325" y="384725"/>
                <a:chExt cx="743650" cy="49200"/>
              </a:xfrm>
            </p:grpSpPr>
            <p:sp>
              <p:nvSpPr>
                <p:cNvPr id="17291" name="Google Shape;1729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28"/>
              <p:cNvGrpSpPr/>
              <p:nvPr/>
            </p:nvGrpSpPr>
            <p:grpSpPr>
              <a:xfrm>
                <a:off x="157330" y="3829499"/>
                <a:ext cx="606149" cy="40103"/>
                <a:chOff x="157325" y="384725"/>
                <a:chExt cx="743650" cy="49200"/>
              </a:xfrm>
            </p:grpSpPr>
            <p:sp>
              <p:nvSpPr>
                <p:cNvPr id="17297" name="Google Shape;1729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28"/>
              <p:cNvGrpSpPr/>
              <p:nvPr/>
            </p:nvGrpSpPr>
            <p:grpSpPr>
              <a:xfrm>
                <a:off x="157330" y="4197260"/>
                <a:ext cx="606149" cy="40103"/>
                <a:chOff x="157325" y="384725"/>
                <a:chExt cx="743650" cy="49200"/>
              </a:xfrm>
            </p:grpSpPr>
            <p:sp>
              <p:nvSpPr>
                <p:cNvPr id="17303" name="Google Shape;1730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8" name="Google Shape;17308;p28"/>
              <p:cNvGrpSpPr/>
              <p:nvPr/>
            </p:nvGrpSpPr>
            <p:grpSpPr>
              <a:xfrm>
                <a:off x="157330" y="4381140"/>
                <a:ext cx="606149" cy="40103"/>
                <a:chOff x="157325" y="384725"/>
                <a:chExt cx="743650" cy="49200"/>
              </a:xfrm>
            </p:grpSpPr>
            <p:sp>
              <p:nvSpPr>
                <p:cNvPr id="17309" name="Google Shape;1730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314" name="Google Shape;17314;p28"/>
          <p:cNvGrpSpPr/>
          <p:nvPr/>
        </p:nvGrpSpPr>
        <p:grpSpPr>
          <a:xfrm rot="10800000">
            <a:off x="3322916" y="4715361"/>
            <a:ext cx="6234568" cy="435094"/>
            <a:chOff x="-130297" y="4708398"/>
            <a:chExt cx="6234568" cy="435094"/>
          </a:xfrm>
        </p:grpSpPr>
        <p:grpSp>
          <p:nvGrpSpPr>
            <p:cNvPr id="17315" name="Google Shape;17315;p28"/>
            <p:cNvGrpSpPr/>
            <p:nvPr/>
          </p:nvGrpSpPr>
          <p:grpSpPr>
            <a:xfrm rot="5400000">
              <a:off x="1184428" y="3393674"/>
              <a:ext cx="435094" cy="3064543"/>
              <a:chOff x="157330" y="151887"/>
              <a:chExt cx="606149" cy="4269356"/>
            </a:xfrm>
          </p:grpSpPr>
          <p:grpSp>
            <p:nvGrpSpPr>
              <p:cNvPr id="17316" name="Google Shape;17316;p28"/>
              <p:cNvGrpSpPr/>
              <p:nvPr/>
            </p:nvGrpSpPr>
            <p:grpSpPr>
              <a:xfrm>
                <a:off x="157330" y="151887"/>
                <a:ext cx="606149" cy="40103"/>
                <a:chOff x="157325" y="384725"/>
                <a:chExt cx="743650" cy="49200"/>
              </a:xfrm>
            </p:grpSpPr>
            <p:sp>
              <p:nvSpPr>
                <p:cNvPr id="17317" name="Google Shape;1731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2" name="Google Shape;17322;p28"/>
              <p:cNvGrpSpPr/>
              <p:nvPr/>
            </p:nvGrpSpPr>
            <p:grpSpPr>
              <a:xfrm>
                <a:off x="157330" y="335768"/>
                <a:ext cx="606149" cy="40103"/>
                <a:chOff x="157325" y="384725"/>
                <a:chExt cx="743650" cy="49200"/>
              </a:xfrm>
            </p:grpSpPr>
            <p:sp>
              <p:nvSpPr>
                <p:cNvPr id="17323" name="Google Shape;1732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8" name="Google Shape;17328;p28"/>
              <p:cNvGrpSpPr/>
              <p:nvPr/>
            </p:nvGrpSpPr>
            <p:grpSpPr>
              <a:xfrm>
                <a:off x="157330" y="519649"/>
                <a:ext cx="606149" cy="40103"/>
                <a:chOff x="157325" y="384725"/>
                <a:chExt cx="743650" cy="49200"/>
              </a:xfrm>
            </p:grpSpPr>
            <p:sp>
              <p:nvSpPr>
                <p:cNvPr id="17329" name="Google Shape;1732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4" name="Google Shape;17334;p28"/>
              <p:cNvGrpSpPr/>
              <p:nvPr/>
            </p:nvGrpSpPr>
            <p:grpSpPr>
              <a:xfrm>
                <a:off x="157330" y="703529"/>
                <a:ext cx="606149" cy="40103"/>
                <a:chOff x="157325" y="384725"/>
                <a:chExt cx="743650" cy="49200"/>
              </a:xfrm>
            </p:grpSpPr>
            <p:sp>
              <p:nvSpPr>
                <p:cNvPr id="17335" name="Google Shape;1733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28"/>
              <p:cNvGrpSpPr/>
              <p:nvPr/>
            </p:nvGrpSpPr>
            <p:grpSpPr>
              <a:xfrm>
                <a:off x="157330" y="887410"/>
                <a:ext cx="606149" cy="40103"/>
                <a:chOff x="157325" y="384725"/>
                <a:chExt cx="743650" cy="49200"/>
              </a:xfrm>
            </p:grpSpPr>
            <p:sp>
              <p:nvSpPr>
                <p:cNvPr id="17341" name="Google Shape;1734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6" name="Google Shape;17346;p28"/>
              <p:cNvGrpSpPr/>
              <p:nvPr/>
            </p:nvGrpSpPr>
            <p:grpSpPr>
              <a:xfrm>
                <a:off x="157330" y="1071290"/>
                <a:ext cx="606149" cy="40103"/>
                <a:chOff x="157325" y="384725"/>
                <a:chExt cx="743650" cy="49200"/>
              </a:xfrm>
            </p:grpSpPr>
            <p:sp>
              <p:nvSpPr>
                <p:cNvPr id="17347" name="Google Shape;1734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2" name="Google Shape;17352;p28"/>
              <p:cNvGrpSpPr/>
              <p:nvPr/>
            </p:nvGrpSpPr>
            <p:grpSpPr>
              <a:xfrm>
                <a:off x="157330" y="1255171"/>
                <a:ext cx="606149" cy="40103"/>
                <a:chOff x="157325" y="384725"/>
                <a:chExt cx="743650" cy="49200"/>
              </a:xfrm>
            </p:grpSpPr>
            <p:sp>
              <p:nvSpPr>
                <p:cNvPr id="17353" name="Google Shape;1735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8" name="Google Shape;17358;p28"/>
              <p:cNvGrpSpPr/>
              <p:nvPr/>
            </p:nvGrpSpPr>
            <p:grpSpPr>
              <a:xfrm>
                <a:off x="157330" y="1439051"/>
                <a:ext cx="606149" cy="40103"/>
                <a:chOff x="157325" y="384725"/>
                <a:chExt cx="743650" cy="49200"/>
              </a:xfrm>
            </p:grpSpPr>
            <p:sp>
              <p:nvSpPr>
                <p:cNvPr id="17359" name="Google Shape;1735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4" name="Google Shape;17364;p28"/>
              <p:cNvGrpSpPr/>
              <p:nvPr/>
            </p:nvGrpSpPr>
            <p:grpSpPr>
              <a:xfrm>
                <a:off x="157330" y="1806812"/>
                <a:ext cx="606149" cy="40103"/>
                <a:chOff x="157325" y="384725"/>
                <a:chExt cx="743650" cy="49200"/>
              </a:xfrm>
            </p:grpSpPr>
            <p:sp>
              <p:nvSpPr>
                <p:cNvPr id="17365" name="Google Shape;1736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0" name="Google Shape;17370;p28"/>
              <p:cNvGrpSpPr/>
              <p:nvPr/>
            </p:nvGrpSpPr>
            <p:grpSpPr>
              <a:xfrm>
                <a:off x="157330" y="1622932"/>
                <a:ext cx="606149" cy="40103"/>
                <a:chOff x="157325" y="384725"/>
                <a:chExt cx="743650" cy="49200"/>
              </a:xfrm>
            </p:grpSpPr>
            <p:sp>
              <p:nvSpPr>
                <p:cNvPr id="17371" name="Google Shape;1737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6" name="Google Shape;17376;p28"/>
              <p:cNvGrpSpPr/>
              <p:nvPr/>
            </p:nvGrpSpPr>
            <p:grpSpPr>
              <a:xfrm>
                <a:off x="157330" y="1990693"/>
                <a:ext cx="606149" cy="40103"/>
                <a:chOff x="157325" y="384725"/>
                <a:chExt cx="743650" cy="49200"/>
              </a:xfrm>
            </p:grpSpPr>
            <p:sp>
              <p:nvSpPr>
                <p:cNvPr id="17377" name="Google Shape;1737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2" name="Google Shape;17382;p28"/>
              <p:cNvGrpSpPr/>
              <p:nvPr/>
            </p:nvGrpSpPr>
            <p:grpSpPr>
              <a:xfrm>
                <a:off x="157330" y="2174574"/>
                <a:ext cx="606149" cy="40103"/>
                <a:chOff x="157325" y="384725"/>
                <a:chExt cx="743650" cy="49200"/>
              </a:xfrm>
            </p:grpSpPr>
            <p:sp>
              <p:nvSpPr>
                <p:cNvPr id="17383" name="Google Shape;1738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8" name="Google Shape;17388;p28"/>
              <p:cNvGrpSpPr/>
              <p:nvPr/>
            </p:nvGrpSpPr>
            <p:grpSpPr>
              <a:xfrm>
                <a:off x="157330" y="2358454"/>
                <a:ext cx="606149" cy="40103"/>
                <a:chOff x="157325" y="384725"/>
                <a:chExt cx="743650" cy="49200"/>
              </a:xfrm>
            </p:grpSpPr>
            <p:sp>
              <p:nvSpPr>
                <p:cNvPr id="17389" name="Google Shape;1738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28"/>
              <p:cNvGrpSpPr/>
              <p:nvPr/>
            </p:nvGrpSpPr>
            <p:grpSpPr>
              <a:xfrm>
                <a:off x="157330" y="2542335"/>
                <a:ext cx="606149" cy="40103"/>
                <a:chOff x="157325" y="384725"/>
                <a:chExt cx="743650" cy="49200"/>
              </a:xfrm>
            </p:grpSpPr>
            <p:sp>
              <p:nvSpPr>
                <p:cNvPr id="17395" name="Google Shape;1739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0" name="Google Shape;17400;p28"/>
              <p:cNvGrpSpPr/>
              <p:nvPr/>
            </p:nvGrpSpPr>
            <p:grpSpPr>
              <a:xfrm>
                <a:off x="157330" y="2726215"/>
                <a:ext cx="606149" cy="40103"/>
                <a:chOff x="157325" y="384725"/>
                <a:chExt cx="743650" cy="49200"/>
              </a:xfrm>
            </p:grpSpPr>
            <p:sp>
              <p:nvSpPr>
                <p:cNvPr id="17401" name="Google Shape;1740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6" name="Google Shape;17406;p28"/>
              <p:cNvGrpSpPr/>
              <p:nvPr/>
            </p:nvGrpSpPr>
            <p:grpSpPr>
              <a:xfrm>
                <a:off x="157330" y="2910096"/>
                <a:ext cx="606149" cy="40103"/>
                <a:chOff x="157325" y="384725"/>
                <a:chExt cx="743650" cy="49200"/>
              </a:xfrm>
            </p:grpSpPr>
            <p:sp>
              <p:nvSpPr>
                <p:cNvPr id="17407" name="Google Shape;1740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2" name="Google Shape;17412;p28"/>
              <p:cNvGrpSpPr/>
              <p:nvPr/>
            </p:nvGrpSpPr>
            <p:grpSpPr>
              <a:xfrm>
                <a:off x="157330" y="3093976"/>
                <a:ext cx="606149" cy="40103"/>
                <a:chOff x="157325" y="384725"/>
                <a:chExt cx="743650" cy="49200"/>
              </a:xfrm>
            </p:grpSpPr>
            <p:sp>
              <p:nvSpPr>
                <p:cNvPr id="17413" name="Google Shape;1741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8" name="Google Shape;17418;p28"/>
              <p:cNvGrpSpPr/>
              <p:nvPr/>
            </p:nvGrpSpPr>
            <p:grpSpPr>
              <a:xfrm>
                <a:off x="157330" y="3277857"/>
                <a:ext cx="606149" cy="40103"/>
                <a:chOff x="157325" y="384725"/>
                <a:chExt cx="743650" cy="49200"/>
              </a:xfrm>
            </p:grpSpPr>
            <p:sp>
              <p:nvSpPr>
                <p:cNvPr id="17419" name="Google Shape;1741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28"/>
              <p:cNvGrpSpPr/>
              <p:nvPr/>
            </p:nvGrpSpPr>
            <p:grpSpPr>
              <a:xfrm>
                <a:off x="157330" y="3461737"/>
                <a:ext cx="606149" cy="40103"/>
                <a:chOff x="157325" y="384725"/>
                <a:chExt cx="743650" cy="49200"/>
              </a:xfrm>
            </p:grpSpPr>
            <p:sp>
              <p:nvSpPr>
                <p:cNvPr id="17425" name="Google Shape;1742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0" name="Google Shape;17430;p28"/>
              <p:cNvGrpSpPr/>
              <p:nvPr/>
            </p:nvGrpSpPr>
            <p:grpSpPr>
              <a:xfrm>
                <a:off x="157330" y="3645618"/>
                <a:ext cx="606149" cy="40103"/>
                <a:chOff x="157325" y="384725"/>
                <a:chExt cx="743650" cy="49200"/>
              </a:xfrm>
            </p:grpSpPr>
            <p:sp>
              <p:nvSpPr>
                <p:cNvPr id="17431" name="Google Shape;17431;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6" name="Google Shape;17436;p28"/>
              <p:cNvGrpSpPr/>
              <p:nvPr/>
            </p:nvGrpSpPr>
            <p:grpSpPr>
              <a:xfrm>
                <a:off x="157330" y="4013379"/>
                <a:ext cx="606149" cy="40103"/>
                <a:chOff x="157325" y="384725"/>
                <a:chExt cx="743650" cy="49200"/>
              </a:xfrm>
            </p:grpSpPr>
            <p:sp>
              <p:nvSpPr>
                <p:cNvPr id="17437" name="Google Shape;17437;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2" name="Google Shape;17442;p28"/>
              <p:cNvGrpSpPr/>
              <p:nvPr/>
            </p:nvGrpSpPr>
            <p:grpSpPr>
              <a:xfrm>
                <a:off x="157330" y="3829499"/>
                <a:ext cx="606149" cy="40103"/>
                <a:chOff x="157325" y="384725"/>
                <a:chExt cx="743650" cy="49200"/>
              </a:xfrm>
            </p:grpSpPr>
            <p:sp>
              <p:nvSpPr>
                <p:cNvPr id="17443" name="Google Shape;17443;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28"/>
              <p:cNvGrpSpPr/>
              <p:nvPr/>
            </p:nvGrpSpPr>
            <p:grpSpPr>
              <a:xfrm>
                <a:off x="157330" y="4197260"/>
                <a:ext cx="606149" cy="40103"/>
                <a:chOff x="157325" y="384725"/>
                <a:chExt cx="743650" cy="49200"/>
              </a:xfrm>
            </p:grpSpPr>
            <p:sp>
              <p:nvSpPr>
                <p:cNvPr id="17449" name="Google Shape;17449;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28"/>
              <p:cNvGrpSpPr/>
              <p:nvPr/>
            </p:nvGrpSpPr>
            <p:grpSpPr>
              <a:xfrm>
                <a:off x="157330" y="4381140"/>
                <a:ext cx="606149" cy="40103"/>
                <a:chOff x="157325" y="384725"/>
                <a:chExt cx="743650" cy="49200"/>
              </a:xfrm>
            </p:grpSpPr>
            <p:sp>
              <p:nvSpPr>
                <p:cNvPr id="17455" name="Google Shape;17455;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60" name="Google Shape;17460;p28"/>
            <p:cNvGrpSpPr/>
            <p:nvPr/>
          </p:nvGrpSpPr>
          <p:grpSpPr>
            <a:xfrm rot="5400000">
              <a:off x="4354453" y="3393674"/>
              <a:ext cx="435094" cy="3064543"/>
              <a:chOff x="157330" y="151887"/>
              <a:chExt cx="606149" cy="4269356"/>
            </a:xfrm>
          </p:grpSpPr>
          <p:grpSp>
            <p:nvGrpSpPr>
              <p:cNvPr id="17461" name="Google Shape;17461;p28"/>
              <p:cNvGrpSpPr/>
              <p:nvPr/>
            </p:nvGrpSpPr>
            <p:grpSpPr>
              <a:xfrm>
                <a:off x="157330" y="151887"/>
                <a:ext cx="606149" cy="40103"/>
                <a:chOff x="157325" y="384725"/>
                <a:chExt cx="743650" cy="49200"/>
              </a:xfrm>
            </p:grpSpPr>
            <p:sp>
              <p:nvSpPr>
                <p:cNvPr id="17462" name="Google Shape;1746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7" name="Google Shape;17467;p28"/>
              <p:cNvGrpSpPr/>
              <p:nvPr/>
            </p:nvGrpSpPr>
            <p:grpSpPr>
              <a:xfrm>
                <a:off x="157330" y="335768"/>
                <a:ext cx="606149" cy="40103"/>
                <a:chOff x="157325" y="384725"/>
                <a:chExt cx="743650" cy="49200"/>
              </a:xfrm>
            </p:grpSpPr>
            <p:sp>
              <p:nvSpPr>
                <p:cNvPr id="17468" name="Google Shape;1746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3" name="Google Shape;17473;p28"/>
              <p:cNvGrpSpPr/>
              <p:nvPr/>
            </p:nvGrpSpPr>
            <p:grpSpPr>
              <a:xfrm>
                <a:off x="157330" y="519649"/>
                <a:ext cx="606149" cy="40103"/>
                <a:chOff x="157325" y="384725"/>
                <a:chExt cx="743650" cy="49200"/>
              </a:xfrm>
            </p:grpSpPr>
            <p:sp>
              <p:nvSpPr>
                <p:cNvPr id="17474" name="Google Shape;1747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9" name="Google Shape;17479;p28"/>
              <p:cNvGrpSpPr/>
              <p:nvPr/>
            </p:nvGrpSpPr>
            <p:grpSpPr>
              <a:xfrm>
                <a:off x="157330" y="703529"/>
                <a:ext cx="606149" cy="40103"/>
                <a:chOff x="157325" y="384725"/>
                <a:chExt cx="743650" cy="49200"/>
              </a:xfrm>
            </p:grpSpPr>
            <p:sp>
              <p:nvSpPr>
                <p:cNvPr id="17480" name="Google Shape;1748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28"/>
              <p:cNvGrpSpPr/>
              <p:nvPr/>
            </p:nvGrpSpPr>
            <p:grpSpPr>
              <a:xfrm>
                <a:off x="157330" y="887410"/>
                <a:ext cx="606149" cy="40103"/>
                <a:chOff x="157325" y="384725"/>
                <a:chExt cx="743650" cy="49200"/>
              </a:xfrm>
            </p:grpSpPr>
            <p:sp>
              <p:nvSpPr>
                <p:cNvPr id="17486" name="Google Shape;1748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1" name="Google Shape;17491;p28"/>
              <p:cNvGrpSpPr/>
              <p:nvPr/>
            </p:nvGrpSpPr>
            <p:grpSpPr>
              <a:xfrm>
                <a:off x="157330" y="1071290"/>
                <a:ext cx="606149" cy="40103"/>
                <a:chOff x="157325" y="384725"/>
                <a:chExt cx="743650" cy="49200"/>
              </a:xfrm>
            </p:grpSpPr>
            <p:sp>
              <p:nvSpPr>
                <p:cNvPr id="17492" name="Google Shape;1749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7" name="Google Shape;17497;p28"/>
              <p:cNvGrpSpPr/>
              <p:nvPr/>
            </p:nvGrpSpPr>
            <p:grpSpPr>
              <a:xfrm>
                <a:off x="157330" y="1255171"/>
                <a:ext cx="606149" cy="40103"/>
                <a:chOff x="157325" y="384725"/>
                <a:chExt cx="743650" cy="49200"/>
              </a:xfrm>
            </p:grpSpPr>
            <p:sp>
              <p:nvSpPr>
                <p:cNvPr id="17498" name="Google Shape;1749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28"/>
              <p:cNvGrpSpPr/>
              <p:nvPr/>
            </p:nvGrpSpPr>
            <p:grpSpPr>
              <a:xfrm>
                <a:off x="157330" y="1439051"/>
                <a:ext cx="606149" cy="40103"/>
                <a:chOff x="157325" y="384725"/>
                <a:chExt cx="743650" cy="49200"/>
              </a:xfrm>
            </p:grpSpPr>
            <p:sp>
              <p:nvSpPr>
                <p:cNvPr id="17504" name="Google Shape;1750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9" name="Google Shape;17509;p28"/>
              <p:cNvGrpSpPr/>
              <p:nvPr/>
            </p:nvGrpSpPr>
            <p:grpSpPr>
              <a:xfrm>
                <a:off x="157330" y="1806812"/>
                <a:ext cx="606149" cy="40103"/>
                <a:chOff x="157325" y="384725"/>
                <a:chExt cx="743650" cy="49200"/>
              </a:xfrm>
            </p:grpSpPr>
            <p:sp>
              <p:nvSpPr>
                <p:cNvPr id="17510" name="Google Shape;1751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28"/>
              <p:cNvGrpSpPr/>
              <p:nvPr/>
            </p:nvGrpSpPr>
            <p:grpSpPr>
              <a:xfrm>
                <a:off x="157330" y="1622932"/>
                <a:ext cx="606149" cy="40103"/>
                <a:chOff x="157325" y="384725"/>
                <a:chExt cx="743650" cy="49200"/>
              </a:xfrm>
            </p:grpSpPr>
            <p:sp>
              <p:nvSpPr>
                <p:cNvPr id="17516" name="Google Shape;1751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1" name="Google Shape;17521;p28"/>
              <p:cNvGrpSpPr/>
              <p:nvPr/>
            </p:nvGrpSpPr>
            <p:grpSpPr>
              <a:xfrm>
                <a:off x="157330" y="1990693"/>
                <a:ext cx="606149" cy="40103"/>
                <a:chOff x="157325" y="384725"/>
                <a:chExt cx="743650" cy="49200"/>
              </a:xfrm>
            </p:grpSpPr>
            <p:sp>
              <p:nvSpPr>
                <p:cNvPr id="17522" name="Google Shape;1752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7" name="Google Shape;17527;p28"/>
              <p:cNvGrpSpPr/>
              <p:nvPr/>
            </p:nvGrpSpPr>
            <p:grpSpPr>
              <a:xfrm>
                <a:off x="157330" y="2174574"/>
                <a:ext cx="606149" cy="40103"/>
                <a:chOff x="157325" y="384725"/>
                <a:chExt cx="743650" cy="49200"/>
              </a:xfrm>
            </p:grpSpPr>
            <p:sp>
              <p:nvSpPr>
                <p:cNvPr id="17528" name="Google Shape;1752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3" name="Google Shape;17533;p28"/>
              <p:cNvGrpSpPr/>
              <p:nvPr/>
            </p:nvGrpSpPr>
            <p:grpSpPr>
              <a:xfrm>
                <a:off x="157330" y="2358454"/>
                <a:ext cx="606149" cy="40103"/>
                <a:chOff x="157325" y="384725"/>
                <a:chExt cx="743650" cy="49200"/>
              </a:xfrm>
            </p:grpSpPr>
            <p:sp>
              <p:nvSpPr>
                <p:cNvPr id="17534" name="Google Shape;1753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9" name="Google Shape;17539;p28"/>
              <p:cNvGrpSpPr/>
              <p:nvPr/>
            </p:nvGrpSpPr>
            <p:grpSpPr>
              <a:xfrm>
                <a:off x="157330" y="2542335"/>
                <a:ext cx="606149" cy="40103"/>
                <a:chOff x="157325" y="384725"/>
                <a:chExt cx="743650" cy="49200"/>
              </a:xfrm>
            </p:grpSpPr>
            <p:sp>
              <p:nvSpPr>
                <p:cNvPr id="17540" name="Google Shape;1754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28"/>
              <p:cNvGrpSpPr/>
              <p:nvPr/>
            </p:nvGrpSpPr>
            <p:grpSpPr>
              <a:xfrm>
                <a:off x="157330" y="2726215"/>
                <a:ext cx="606149" cy="40103"/>
                <a:chOff x="157325" y="384725"/>
                <a:chExt cx="743650" cy="49200"/>
              </a:xfrm>
            </p:grpSpPr>
            <p:sp>
              <p:nvSpPr>
                <p:cNvPr id="17546" name="Google Shape;1754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1" name="Google Shape;17551;p28"/>
              <p:cNvGrpSpPr/>
              <p:nvPr/>
            </p:nvGrpSpPr>
            <p:grpSpPr>
              <a:xfrm>
                <a:off x="157330" y="2910096"/>
                <a:ext cx="606149" cy="40103"/>
                <a:chOff x="157325" y="384725"/>
                <a:chExt cx="743650" cy="49200"/>
              </a:xfrm>
            </p:grpSpPr>
            <p:sp>
              <p:nvSpPr>
                <p:cNvPr id="17552" name="Google Shape;1755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7" name="Google Shape;17557;p28"/>
              <p:cNvGrpSpPr/>
              <p:nvPr/>
            </p:nvGrpSpPr>
            <p:grpSpPr>
              <a:xfrm>
                <a:off x="157330" y="3093976"/>
                <a:ext cx="606149" cy="40103"/>
                <a:chOff x="157325" y="384725"/>
                <a:chExt cx="743650" cy="49200"/>
              </a:xfrm>
            </p:grpSpPr>
            <p:sp>
              <p:nvSpPr>
                <p:cNvPr id="17558" name="Google Shape;1755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28"/>
              <p:cNvGrpSpPr/>
              <p:nvPr/>
            </p:nvGrpSpPr>
            <p:grpSpPr>
              <a:xfrm>
                <a:off x="157330" y="3277857"/>
                <a:ext cx="606149" cy="40103"/>
                <a:chOff x="157325" y="384725"/>
                <a:chExt cx="743650" cy="49200"/>
              </a:xfrm>
            </p:grpSpPr>
            <p:sp>
              <p:nvSpPr>
                <p:cNvPr id="17564" name="Google Shape;1756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9" name="Google Shape;17569;p28"/>
              <p:cNvGrpSpPr/>
              <p:nvPr/>
            </p:nvGrpSpPr>
            <p:grpSpPr>
              <a:xfrm>
                <a:off x="157330" y="3461737"/>
                <a:ext cx="606149" cy="40103"/>
                <a:chOff x="157325" y="384725"/>
                <a:chExt cx="743650" cy="49200"/>
              </a:xfrm>
            </p:grpSpPr>
            <p:sp>
              <p:nvSpPr>
                <p:cNvPr id="17570" name="Google Shape;1757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5" name="Google Shape;17575;p28"/>
              <p:cNvGrpSpPr/>
              <p:nvPr/>
            </p:nvGrpSpPr>
            <p:grpSpPr>
              <a:xfrm>
                <a:off x="157330" y="3645618"/>
                <a:ext cx="606149" cy="40103"/>
                <a:chOff x="157325" y="384725"/>
                <a:chExt cx="743650" cy="49200"/>
              </a:xfrm>
            </p:grpSpPr>
            <p:sp>
              <p:nvSpPr>
                <p:cNvPr id="17576" name="Google Shape;17576;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28"/>
              <p:cNvGrpSpPr/>
              <p:nvPr/>
            </p:nvGrpSpPr>
            <p:grpSpPr>
              <a:xfrm>
                <a:off x="157330" y="4013379"/>
                <a:ext cx="606149" cy="40103"/>
                <a:chOff x="157325" y="384725"/>
                <a:chExt cx="743650" cy="49200"/>
              </a:xfrm>
            </p:grpSpPr>
            <p:sp>
              <p:nvSpPr>
                <p:cNvPr id="17582" name="Google Shape;17582;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7" name="Google Shape;17587;p28"/>
              <p:cNvGrpSpPr/>
              <p:nvPr/>
            </p:nvGrpSpPr>
            <p:grpSpPr>
              <a:xfrm>
                <a:off x="157330" y="3829499"/>
                <a:ext cx="606149" cy="40103"/>
                <a:chOff x="157325" y="384725"/>
                <a:chExt cx="743650" cy="49200"/>
              </a:xfrm>
            </p:grpSpPr>
            <p:sp>
              <p:nvSpPr>
                <p:cNvPr id="17588" name="Google Shape;17588;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3" name="Google Shape;17593;p28"/>
              <p:cNvGrpSpPr/>
              <p:nvPr/>
            </p:nvGrpSpPr>
            <p:grpSpPr>
              <a:xfrm>
                <a:off x="157330" y="4197260"/>
                <a:ext cx="606149" cy="40103"/>
                <a:chOff x="157325" y="384725"/>
                <a:chExt cx="743650" cy="49200"/>
              </a:xfrm>
            </p:grpSpPr>
            <p:sp>
              <p:nvSpPr>
                <p:cNvPr id="17594" name="Google Shape;17594;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9" name="Google Shape;17599;p28"/>
              <p:cNvGrpSpPr/>
              <p:nvPr/>
            </p:nvGrpSpPr>
            <p:grpSpPr>
              <a:xfrm>
                <a:off x="157330" y="4381140"/>
                <a:ext cx="606149" cy="40103"/>
                <a:chOff x="157325" y="384725"/>
                <a:chExt cx="743650" cy="49200"/>
              </a:xfrm>
            </p:grpSpPr>
            <p:sp>
              <p:nvSpPr>
                <p:cNvPr id="17600" name="Google Shape;17600;p28"/>
                <p:cNvSpPr/>
                <p:nvPr/>
              </p:nvSpPr>
              <p:spPr>
                <a:xfrm>
                  <a:off x="15732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28"/>
                <p:cNvSpPr/>
                <p:nvPr/>
              </p:nvSpPr>
              <p:spPr>
                <a:xfrm>
                  <a:off x="330938"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28"/>
                <p:cNvSpPr/>
                <p:nvPr/>
              </p:nvSpPr>
              <p:spPr>
                <a:xfrm>
                  <a:off x="504550"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28"/>
                <p:cNvSpPr/>
                <p:nvPr/>
              </p:nvSpPr>
              <p:spPr>
                <a:xfrm>
                  <a:off x="678163"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28"/>
                <p:cNvSpPr/>
                <p:nvPr/>
              </p:nvSpPr>
              <p:spPr>
                <a:xfrm>
                  <a:off x="851775" y="384725"/>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605" name="Google Shape;17605;p28"/>
          <p:cNvGrpSpPr/>
          <p:nvPr/>
        </p:nvGrpSpPr>
        <p:grpSpPr>
          <a:xfrm>
            <a:off x="-789100" y="4359188"/>
            <a:ext cx="3872126" cy="680400"/>
            <a:chOff x="758825" y="709000"/>
            <a:chExt cx="3872126" cy="680400"/>
          </a:xfrm>
        </p:grpSpPr>
        <p:sp>
          <p:nvSpPr>
            <p:cNvPr id="17606" name="Google Shape;17606;p28"/>
            <p:cNvSpPr/>
            <p:nvPr/>
          </p:nvSpPr>
          <p:spPr>
            <a:xfrm>
              <a:off x="758825" y="709000"/>
              <a:ext cx="3872100" cy="680400"/>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7" name="Google Shape;17607;p28"/>
            <p:cNvGrpSpPr/>
            <p:nvPr/>
          </p:nvGrpSpPr>
          <p:grpSpPr>
            <a:xfrm>
              <a:off x="758835" y="765799"/>
              <a:ext cx="3872116" cy="566799"/>
              <a:chOff x="764275" y="754369"/>
              <a:chExt cx="3828850" cy="566799"/>
            </a:xfrm>
          </p:grpSpPr>
          <p:grpSp>
            <p:nvGrpSpPr>
              <p:cNvPr id="17608" name="Google Shape;17608;p28"/>
              <p:cNvGrpSpPr/>
              <p:nvPr/>
            </p:nvGrpSpPr>
            <p:grpSpPr>
              <a:xfrm>
                <a:off x="764275" y="754369"/>
                <a:ext cx="3828850" cy="126508"/>
                <a:chOff x="2155975" y="238125"/>
                <a:chExt cx="3828850" cy="141825"/>
              </a:xfrm>
            </p:grpSpPr>
            <p:sp>
              <p:nvSpPr>
                <p:cNvPr id="17609" name="Google Shape;17609;p28"/>
                <p:cNvSpPr/>
                <p:nvPr/>
              </p:nvSpPr>
              <p:spPr>
                <a:xfrm>
                  <a:off x="2155975" y="238125"/>
                  <a:ext cx="1977500" cy="141825"/>
                </a:xfrm>
                <a:custGeom>
                  <a:avLst/>
                  <a:gdLst/>
                  <a:ahLst/>
                  <a:cxnLst/>
                  <a:rect l="l" t="t" r="r" b="b"/>
                  <a:pathLst>
                    <a:path w="79100" h="5673" extrusionOk="0">
                      <a:moveTo>
                        <a:pt x="68036" y="0"/>
                      </a:moveTo>
                      <a:cubicBezTo>
                        <a:pt x="67914" y="0"/>
                        <a:pt x="67803" y="71"/>
                        <a:pt x="67753" y="184"/>
                      </a:cubicBezTo>
                      <a:lnTo>
                        <a:pt x="66353" y="3208"/>
                      </a:lnTo>
                      <a:lnTo>
                        <a:pt x="63566" y="3208"/>
                      </a:lnTo>
                      <a:cubicBezTo>
                        <a:pt x="63496" y="3208"/>
                        <a:pt x="63434" y="3232"/>
                        <a:pt x="63379" y="3269"/>
                      </a:cubicBezTo>
                      <a:lnTo>
                        <a:pt x="62087" y="4218"/>
                      </a:lnTo>
                      <a:lnTo>
                        <a:pt x="58668" y="561"/>
                      </a:lnTo>
                      <a:cubicBezTo>
                        <a:pt x="58612" y="501"/>
                        <a:pt x="58531" y="467"/>
                        <a:pt x="58451" y="459"/>
                      </a:cubicBezTo>
                      <a:cubicBezTo>
                        <a:pt x="58385" y="459"/>
                        <a:pt x="58283" y="489"/>
                        <a:pt x="58223" y="549"/>
                      </a:cubicBezTo>
                      <a:lnTo>
                        <a:pt x="54809" y="3853"/>
                      </a:lnTo>
                      <a:lnTo>
                        <a:pt x="53834" y="3156"/>
                      </a:lnTo>
                      <a:cubicBezTo>
                        <a:pt x="53782" y="3117"/>
                        <a:pt x="53719" y="3098"/>
                        <a:pt x="53655" y="3098"/>
                      </a:cubicBezTo>
                      <a:cubicBezTo>
                        <a:pt x="53613" y="3098"/>
                        <a:pt x="53571" y="3106"/>
                        <a:pt x="53532" y="3122"/>
                      </a:cubicBezTo>
                      <a:lnTo>
                        <a:pt x="52405" y="3582"/>
                      </a:lnTo>
                      <a:lnTo>
                        <a:pt x="49461" y="3582"/>
                      </a:lnTo>
                      <a:lnTo>
                        <a:pt x="48648" y="3156"/>
                      </a:lnTo>
                      <a:cubicBezTo>
                        <a:pt x="48603" y="3133"/>
                        <a:pt x="48554" y="3120"/>
                        <a:pt x="48503" y="3120"/>
                      </a:cubicBezTo>
                      <a:cubicBezTo>
                        <a:pt x="48457" y="3120"/>
                        <a:pt x="48410" y="3131"/>
                        <a:pt x="48366" y="3153"/>
                      </a:cubicBezTo>
                      <a:lnTo>
                        <a:pt x="47668" y="3499"/>
                      </a:lnTo>
                      <a:lnTo>
                        <a:pt x="45835" y="1969"/>
                      </a:lnTo>
                      <a:cubicBezTo>
                        <a:pt x="45778" y="1924"/>
                        <a:pt x="45708" y="1900"/>
                        <a:pt x="45637" y="1900"/>
                      </a:cubicBezTo>
                      <a:cubicBezTo>
                        <a:pt x="45564" y="1900"/>
                        <a:pt x="45490" y="1926"/>
                        <a:pt x="45431" y="1977"/>
                      </a:cubicBezTo>
                      <a:lnTo>
                        <a:pt x="41977" y="4961"/>
                      </a:lnTo>
                      <a:lnTo>
                        <a:pt x="39043" y="2795"/>
                      </a:lnTo>
                      <a:cubicBezTo>
                        <a:pt x="38987" y="2753"/>
                        <a:pt x="38920" y="2732"/>
                        <a:pt x="38854" y="2732"/>
                      </a:cubicBezTo>
                      <a:cubicBezTo>
                        <a:pt x="38806" y="2732"/>
                        <a:pt x="38759" y="2742"/>
                        <a:pt x="38715" y="2764"/>
                      </a:cubicBezTo>
                      <a:lnTo>
                        <a:pt x="35740" y="4275"/>
                      </a:lnTo>
                      <a:lnTo>
                        <a:pt x="32048" y="1943"/>
                      </a:lnTo>
                      <a:cubicBezTo>
                        <a:pt x="31999" y="1913"/>
                        <a:pt x="31941" y="1897"/>
                        <a:pt x="31884" y="1897"/>
                      </a:cubicBezTo>
                      <a:cubicBezTo>
                        <a:pt x="31830" y="1897"/>
                        <a:pt x="31777" y="1911"/>
                        <a:pt x="31730" y="1940"/>
                      </a:cubicBezTo>
                      <a:lnTo>
                        <a:pt x="28297" y="3891"/>
                      </a:lnTo>
                      <a:lnTo>
                        <a:pt x="27276" y="3157"/>
                      </a:lnTo>
                      <a:cubicBezTo>
                        <a:pt x="27221" y="3118"/>
                        <a:pt x="27158" y="3098"/>
                        <a:pt x="27095" y="3098"/>
                      </a:cubicBezTo>
                      <a:cubicBezTo>
                        <a:pt x="27054" y="3098"/>
                        <a:pt x="27013" y="3107"/>
                        <a:pt x="26973" y="3123"/>
                      </a:cubicBezTo>
                      <a:lnTo>
                        <a:pt x="25847" y="3582"/>
                      </a:lnTo>
                      <a:lnTo>
                        <a:pt x="22897" y="3582"/>
                      </a:lnTo>
                      <a:lnTo>
                        <a:pt x="22089" y="3157"/>
                      </a:lnTo>
                      <a:cubicBezTo>
                        <a:pt x="22041" y="3133"/>
                        <a:pt x="21990" y="3121"/>
                        <a:pt x="21939" y="3121"/>
                      </a:cubicBezTo>
                      <a:cubicBezTo>
                        <a:pt x="21893" y="3121"/>
                        <a:pt x="21848" y="3131"/>
                        <a:pt x="21806" y="3153"/>
                      </a:cubicBezTo>
                      <a:lnTo>
                        <a:pt x="21075" y="3522"/>
                      </a:lnTo>
                      <a:lnTo>
                        <a:pt x="19222" y="2535"/>
                      </a:lnTo>
                      <a:cubicBezTo>
                        <a:pt x="19174" y="2510"/>
                        <a:pt x="19123" y="2498"/>
                        <a:pt x="19072" y="2498"/>
                      </a:cubicBezTo>
                      <a:cubicBezTo>
                        <a:pt x="18993" y="2498"/>
                        <a:pt x="18916" y="2528"/>
                        <a:pt x="18858" y="2588"/>
                      </a:cubicBezTo>
                      <a:lnTo>
                        <a:pt x="17085" y="4354"/>
                      </a:lnTo>
                      <a:lnTo>
                        <a:pt x="13985" y="1273"/>
                      </a:lnTo>
                      <a:cubicBezTo>
                        <a:pt x="13925" y="1213"/>
                        <a:pt x="13845" y="1184"/>
                        <a:pt x="13765" y="1184"/>
                      </a:cubicBezTo>
                      <a:cubicBezTo>
                        <a:pt x="13708" y="1184"/>
                        <a:pt x="13651" y="1199"/>
                        <a:pt x="13601" y="1228"/>
                      </a:cubicBezTo>
                      <a:lnTo>
                        <a:pt x="10358" y="3228"/>
                      </a:lnTo>
                      <a:lnTo>
                        <a:pt x="309" y="3228"/>
                      </a:lnTo>
                      <a:cubicBezTo>
                        <a:pt x="136" y="3228"/>
                        <a:pt x="0" y="3367"/>
                        <a:pt x="0" y="3541"/>
                      </a:cubicBezTo>
                      <a:cubicBezTo>
                        <a:pt x="0" y="3714"/>
                        <a:pt x="136" y="3853"/>
                        <a:pt x="309" y="3853"/>
                      </a:cubicBezTo>
                      <a:lnTo>
                        <a:pt x="10444" y="3853"/>
                      </a:lnTo>
                      <a:cubicBezTo>
                        <a:pt x="10500" y="3853"/>
                        <a:pt x="10560" y="3838"/>
                        <a:pt x="10611" y="3808"/>
                      </a:cubicBezTo>
                      <a:lnTo>
                        <a:pt x="13716" y="1890"/>
                      </a:lnTo>
                      <a:lnTo>
                        <a:pt x="16863" y="5018"/>
                      </a:lnTo>
                      <a:cubicBezTo>
                        <a:pt x="16926" y="5078"/>
                        <a:pt x="17007" y="5107"/>
                        <a:pt x="17087" y="5107"/>
                      </a:cubicBezTo>
                      <a:cubicBezTo>
                        <a:pt x="17167" y="5107"/>
                        <a:pt x="17246" y="5078"/>
                        <a:pt x="17307" y="5018"/>
                      </a:cubicBezTo>
                      <a:lnTo>
                        <a:pt x="19135" y="3194"/>
                      </a:lnTo>
                      <a:lnTo>
                        <a:pt x="20922" y="4147"/>
                      </a:lnTo>
                      <a:cubicBezTo>
                        <a:pt x="20969" y="4170"/>
                        <a:pt x="21018" y="4181"/>
                        <a:pt x="21067" y="4181"/>
                      </a:cubicBezTo>
                      <a:cubicBezTo>
                        <a:pt x="21114" y="4181"/>
                        <a:pt x="21161" y="4171"/>
                        <a:pt x="21205" y="4150"/>
                      </a:cubicBezTo>
                      <a:lnTo>
                        <a:pt x="21943" y="3782"/>
                      </a:lnTo>
                      <a:lnTo>
                        <a:pt x="22721" y="4192"/>
                      </a:lnTo>
                      <a:cubicBezTo>
                        <a:pt x="22721" y="4192"/>
                        <a:pt x="22771" y="4207"/>
                        <a:pt x="22822" y="4207"/>
                      </a:cubicBezTo>
                      <a:lnTo>
                        <a:pt x="25907" y="4207"/>
                      </a:lnTo>
                      <a:cubicBezTo>
                        <a:pt x="25948" y="4207"/>
                        <a:pt x="25987" y="4196"/>
                        <a:pt x="26024" y="4181"/>
                      </a:cubicBezTo>
                      <a:lnTo>
                        <a:pt x="27049" y="3763"/>
                      </a:lnTo>
                      <a:lnTo>
                        <a:pt x="28094" y="4517"/>
                      </a:lnTo>
                      <a:cubicBezTo>
                        <a:pt x="28149" y="4556"/>
                        <a:pt x="28214" y="4576"/>
                        <a:pt x="28279" y="4576"/>
                      </a:cubicBezTo>
                      <a:cubicBezTo>
                        <a:pt x="28332" y="4576"/>
                        <a:pt x="28385" y="4562"/>
                        <a:pt x="28433" y="4535"/>
                      </a:cubicBezTo>
                      <a:lnTo>
                        <a:pt x="31872" y="2577"/>
                      </a:lnTo>
                      <a:lnTo>
                        <a:pt x="35558" y="4893"/>
                      </a:lnTo>
                      <a:cubicBezTo>
                        <a:pt x="35607" y="4927"/>
                        <a:pt x="35665" y="4944"/>
                        <a:pt x="35723" y="4944"/>
                      </a:cubicBezTo>
                      <a:cubicBezTo>
                        <a:pt x="35773" y="4944"/>
                        <a:pt x="35822" y="4932"/>
                        <a:pt x="35866" y="4908"/>
                      </a:cubicBezTo>
                      <a:lnTo>
                        <a:pt x="38825" y="3409"/>
                      </a:lnTo>
                      <a:lnTo>
                        <a:pt x="41805" y="5612"/>
                      </a:lnTo>
                      <a:cubicBezTo>
                        <a:pt x="41860" y="5654"/>
                        <a:pt x="41926" y="5672"/>
                        <a:pt x="41993" y="5672"/>
                      </a:cubicBezTo>
                      <a:cubicBezTo>
                        <a:pt x="42063" y="5672"/>
                        <a:pt x="42138" y="5646"/>
                        <a:pt x="42194" y="5597"/>
                      </a:cubicBezTo>
                      <a:lnTo>
                        <a:pt x="45639" y="2622"/>
                      </a:lnTo>
                      <a:lnTo>
                        <a:pt x="47426" y="4113"/>
                      </a:lnTo>
                      <a:cubicBezTo>
                        <a:pt x="47484" y="4159"/>
                        <a:pt x="47556" y="4182"/>
                        <a:pt x="47628" y="4182"/>
                      </a:cubicBezTo>
                      <a:cubicBezTo>
                        <a:pt x="47677" y="4182"/>
                        <a:pt x="47725" y="4171"/>
                        <a:pt x="47769" y="4150"/>
                      </a:cubicBezTo>
                      <a:lnTo>
                        <a:pt x="48502" y="3782"/>
                      </a:lnTo>
                      <a:lnTo>
                        <a:pt x="49234" y="4173"/>
                      </a:lnTo>
                      <a:cubicBezTo>
                        <a:pt x="49279" y="4192"/>
                        <a:pt x="49330" y="4207"/>
                        <a:pt x="49380" y="4207"/>
                      </a:cubicBezTo>
                      <a:lnTo>
                        <a:pt x="52466" y="4207"/>
                      </a:lnTo>
                      <a:cubicBezTo>
                        <a:pt x="52506" y="4207"/>
                        <a:pt x="52547" y="4195"/>
                        <a:pt x="52582" y="4181"/>
                      </a:cubicBezTo>
                      <a:lnTo>
                        <a:pt x="53608" y="3762"/>
                      </a:lnTo>
                      <a:lnTo>
                        <a:pt x="54652" y="4516"/>
                      </a:lnTo>
                      <a:cubicBezTo>
                        <a:pt x="54709" y="4554"/>
                        <a:pt x="54774" y="4574"/>
                        <a:pt x="54838" y="4574"/>
                      </a:cubicBezTo>
                      <a:cubicBezTo>
                        <a:pt x="54917" y="4574"/>
                        <a:pt x="54995" y="4544"/>
                        <a:pt x="55057" y="4486"/>
                      </a:cubicBezTo>
                      <a:lnTo>
                        <a:pt x="58430" y="1216"/>
                      </a:lnTo>
                      <a:lnTo>
                        <a:pt x="61818" y="4843"/>
                      </a:lnTo>
                      <a:cubicBezTo>
                        <a:pt x="61879" y="4910"/>
                        <a:pt x="61962" y="4944"/>
                        <a:pt x="62046" y="4944"/>
                      </a:cubicBezTo>
                      <a:cubicBezTo>
                        <a:pt x="62111" y="4944"/>
                        <a:pt x="62176" y="4924"/>
                        <a:pt x="62233" y="4885"/>
                      </a:cubicBezTo>
                      <a:lnTo>
                        <a:pt x="63667" y="3835"/>
                      </a:lnTo>
                      <a:lnTo>
                        <a:pt x="66551" y="3835"/>
                      </a:lnTo>
                      <a:cubicBezTo>
                        <a:pt x="66671" y="3835"/>
                        <a:pt x="66783" y="3762"/>
                        <a:pt x="66834" y="3654"/>
                      </a:cubicBezTo>
                      <a:lnTo>
                        <a:pt x="68036" y="1061"/>
                      </a:lnTo>
                      <a:lnTo>
                        <a:pt x="69237" y="3691"/>
                      </a:lnTo>
                      <a:cubicBezTo>
                        <a:pt x="69287" y="3805"/>
                        <a:pt x="69401" y="3871"/>
                        <a:pt x="69520" y="3871"/>
                      </a:cubicBezTo>
                      <a:cubicBezTo>
                        <a:pt x="69547" y="3871"/>
                        <a:pt x="69574" y="3868"/>
                        <a:pt x="69600" y="3861"/>
                      </a:cubicBezTo>
                      <a:lnTo>
                        <a:pt x="70500" y="3615"/>
                      </a:lnTo>
                      <a:lnTo>
                        <a:pt x="71469" y="3853"/>
                      </a:lnTo>
                      <a:lnTo>
                        <a:pt x="78786" y="3853"/>
                      </a:lnTo>
                      <a:cubicBezTo>
                        <a:pt x="78959" y="3853"/>
                        <a:pt x="79100" y="3710"/>
                        <a:pt x="79100" y="3541"/>
                      </a:cubicBezTo>
                      <a:cubicBezTo>
                        <a:pt x="79100" y="3371"/>
                        <a:pt x="78959" y="3228"/>
                        <a:pt x="78786" y="3228"/>
                      </a:cubicBezTo>
                      <a:lnTo>
                        <a:pt x="71546" y="3239"/>
                      </a:lnTo>
                      <a:lnTo>
                        <a:pt x="70571" y="2990"/>
                      </a:lnTo>
                      <a:cubicBezTo>
                        <a:pt x="70548" y="2983"/>
                        <a:pt x="70523" y="2980"/>
                        <a:pt x="70499" y="2980"/>
                      </a:cubicBezTo>
                      <a:cubicBezTo>
                        <a:pt x="70470" y="2980"/>
                        <a:pt x="70441" y="2984"/>
                        <a:pt x="70414" y="2990"/>
                      </a:cubicBezTo>
                      <a:lnTo>
                        <a:pt x="69691" y="3187"/>
                      </a:lnTo>
                      <a:lnTo>
                        <a:pt x="68317" y="184"/>
                      </a:lnTo>
                      <a:cubicBezTo>
                        <a:pt x="68267" y="71"/>
                        <a:pt x="68156" y="0"/>
                        <a:pt x="68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28"/>
                <p:cNvSpPr/>
                <p:nvPr/>
              </p:nvSpPr>
              <p:spPr>
                <a:xfrm>
                  <a:off x="4102500" y="249600"/>
                  <a:ext cx="1882325" cy="130350"/>
                </a:xfrm>
                <a:custGeom>
                  <a:avLst/>
                  <a:gdLst/>
                  <a:ahLst/>
                  <a:cxnLst/>
                  <a:rect l="l" t="t" r="r" b="b"/>
                  <a:pathLst>
                    <a:path w="75293" h="5214" extrusionOk="0">
                      <a:moveTo>
                        <a:pt x="50204" y="0"/>
                      </a:moveTo>
                      <a:cubicBezTo>
                        <a:pt x="50134" y="11"/>
                        <a:pt x="50037" y="30"/>
                        <a:pt x="49982" y="90"/>
                      </a:cubicBezTo>
                      <a:lnTo>
                        <a:pt x="46563" y="3394"/>
                      </a:lnTo>
                      <a:lnTo>
                        <a:pt x="45589" y="2697"/>
                      </a:lnTo>
                      <a:cubicBezTo>
                        <a:pt x="45537" y="2658"/>
                        <a:pt x="45473" y="2639"/>
                        <a:pt x="45410" y="2639"/>
                      </a:cubicBezTo>
                      <a:cubicBezTo>
                        <a:pt x="45369" y="2639"/>
                        <a:pt x="45328" y="2647"/>
                        <a:pt x="45290" y="2663"/>
                      </a:cubicBezTo>
                      <a:lnTo>
                        <a:pt x="44159" y="3123"/>
                      </a:lnTo>
                      <a:lnTo>
                        <a:pt x="41216" y="3123"/>
                      </a:lnTo>
                      <a:lnTo>
                        <a:pt x="40407" y="2697"/>
                      </a:lnTo>
                      <a:cubicBezTo>
                        <a:pt x="40360" y="2674"/>
                        <a:pt x="40308" y="2661"/>
                        <a:pt x="40257" y="2661"/>
                      </a:cubicBezTo>
                      <a:cubicBezTo>
                        <a:pt x="40210" y="2661"/>
                        <a:pt x="40163" y="2672"/>
                        <a:pt x="40119" y="2694"/>
                      </a:cubicBezTo>
                      <a:lnTo>
                        <a:pt x="39428" y="3040"/>
                      </a:lnTo>
                      <a:lnTo>
                        <a:pt x="37589" y="1510"/>
                      </a:lnTo>
                      <a:cubicBezTo>
                        <a:pt x="37532" y="1465"/>
                        <a:pt x="37462" y="1441"/>
                        <a:pt x="37391" y="1441"/>
                      </a:cubicBezTo>
                      <a:cubicBezTo>
                        <a:pt x="37318" y="1441"/>
                        <a:pt x="37244" y="1467"/>
                        <a:pt x="37185" y="1518"/>
                      </a:cubicBezTo>
                      <a:lnTo>
                        <a:pt x="33731" y="4502"/>
                      </a:lnTo>
                      <a:lnTo>
                        <a:pt x="30797" y="2336"/>
                      </a:lnTo>
                      <a:cubicBezTo>
                        <a:pt x="30741" y="2294"/>
                        <a:pt x="30675" y="2273"/>
                        <a:pt x="30608" y="2273"/>
                      </a:cubicBezTo>
                      <a:cubicBezTo>
                        <a:pt x="30560" y="2273"/>
                        <a:pt x="30513" y="2283"/>
                        <a:pt x="30468" y="2305"/>
                      </a:cubicBezTo>
                      <a:lnTo>
                        <a:pt x="27494" y="3816"/>
                      </a:lnTo>
                      <a:lnTo>
                        <a:pt x="23802" y="1484"/>
                      </a:lnTo>
                      <a:cubicBezTo>
                        <a:pt x="23753" y="1454"/>
                        <a:pt x="23698" y="1439"/>
                        <a:pt x="23643" y="1439"/>
                      </a:cubicBezTo>
                      <a:cubicBezTo>
                        <a:pt x="23589" y="1439"/>
                        <a:pt x="23534" y="1453"/>
                        <a:pt x="23484" y="1481"/>
                      </a:cubicBezTo>
                      <a:lnTo>
                        <a:pt x="20050" y="3432"/>
                      </a:lnTo>
                      <a:lnTo>
                        <a:pt x="19030" y="2698"/>
                      </a:lnTo>
                      <a:cubicBezTo>
                        <a:pt x="18975" y="2659"/>
                        <a:pt x="18913" y="2639"/>
                        <a:pt x="18850" y="2639"/>
                      </a:cubicBezTo>
                      <a:cubicBezTo>
                        <a:pt x="18809" y="2639"/>
                        <a:pt x="18767" y="2648"/>
                        <a:pt x="18728" y="2664"/>
                      </a:cubicBezTo>
                      <a:lnTo>
                        <a:pt x="17600" y="3123"/>
                      </a:lnTo>
                      <a:lnTo>
                        <a:pt x="14652" y="3123"/>
                      </a:lnTo>
                      <a:lnTo>
                        <a:pt x="13844" y="2698"/>
                      </a:lnTo>
                      <a:cubicBezTo>
                        <a:pt x="13799" y="2674"/>
                        <a:pt x="13748" y="2662"/>
                        <a:pt x="13697" y="2662"/>
                      </a:cubicBezTo>
                      <a:cubicBezTo>
                        <a:pt x="13651" y="2662"/>
                        <a:pt x="13604" y="2672"/>
                        <a:pt x="13561" y="2694"/>
                      </a:cubicBezTo>
                      <a:lnTo>
                        <a:pt x="12828" y="3063"/>
                      </a:lnTo>
                      <a:lnTo>
                        <a:pt x="10980" y="2076"/>
                      </a:lnTo>
                      <a:cubicBezTo>
                        <a:pt x="10933" y="2051"/>
                        <a:pt x="10881" y="2039"/>
                        <a:pt x="10830" y="2039"/>
                      </a:cubicBezTo>
                      <a:cubicBezTo>
                        <a:pt x="10749" y="2039"/>
                        <a:pt x="10670" y="2069"/>
                        <a:pt x="10611" y="2129"/>
                      </a:cubicBezTo>
                      <a:lnTo>
                        <a:pt x="8839" y="3895"/>
                      </a:lnTo>
                      <a:lnTo>
                        <a:pt x="5738" y="814"/>
                      </a:lnTo>
                      <a:cubicBezTo>
                        <a:pt x="5679" y="754"/>
                        <a:pt x="5601" y="725"/>
                        <a:pt x="5521" y="725"/>
                      </a:cubicBezTo>
                      <a:cubicBezTo>
                        <a:pt x="5464" y="725"/>
                        <a:pt x="5406" y="740"/>
                        <a:pt x="5354" y="769"/>
                      </a:cubicBezTo>
                      <a:lnTo>
                        <a:pt x="2112" y="2769"/>
                      </a:lnTo>
                      <a:lnTo>
                        <a:pt x="314" y="2769"/>
                      </a:lnTo>
                      <a:cubicBezTo>
                        <a:pt x="138" y="2769"/>
                        <a:pt x="1" y="2908"/>
                        <a:pt x="1" y="3082"/>
                      </a:cubicBezTo>
                      <a:cubicBezTo>
                        <a:pt x="1" y="3255"/>
                        <a:pt x="138" y="3394"/>
                        <a:pt x="314" y="3394"/>
                      </a:cubicBezTo>
                      <a:lnTo>
                        <a:pt x="2198" y="3394"/>
                      </a:lnTo>
                      <a:cubicBezTo>
                        <a:pt x="2259" y="3394"/>
                        <a:pt x="2314" y="3379"/>
                        <a:pt x="2365" y="3349"/>
                      </a:cubicBezTo>
                      <a:lnTo>
                        <a:pt x="5476" y="1431"/>
                      </a:lnTo>
                      <a:lnTo>
                        <a:pt x="8622" y="4559"/>
                      </a:lnTo>
                      <a:cubicBezTo>
                        <a:pt x="8682" y="4619"/>
                        <a:pt x="8762" y="4648"/>
                        <a:pt x="8841" y="4648"/>
                      </a:cubicBezTo>
                      <a:cubicBezTo>
                        <a:pt x="8921" y="4648"/>
                        <a:pt x="9000" y="4619"/>
                        <a:pt x="9060" y="4559"/>
                      </a:cubicBezTo>
                      <a:lnTo>
                        <a:pt x="10889" y="2735"/>
                      </a:lnTo>
                      <a:lnTo>
                        <a:pt x="12677" y="3688"/>
                      </a:lnTo>
                      <a:cubicBezTo>
                        <a:pt x="12723" y="3711"/>
                        <a:pt x="12774" y="3722"/>
                        <a:pt x="12824" y="3722"/>
                      </a:cubicBezTo>
                      <a:cubicBezTo>
                        <a:pt x="12872" y="3722"/>
                        <a:pt x="12921" y="3712"/>
                        <a:pt x="12965" y="3691"/>
                      </a:cubicBezTo>
                      <a:lnTo>
                        <a:pt x="13697" y="3323"/>
                      </a:lnTo>
                      <a:lnTo>
                        <a:pt x="14435" y="3714"/>
                      </a:lnTo>
                      <a:cubicBezTo>
                        <a:pt x="14475" y="3733"/>
                        <a:pt x="14526" y="3748"/>
                        <a:pt x="14576" y="3748"/>
                      </a:cubicBezTo>
                      <a:lnTo>
                        <a:pt x="17662" y="3748"/>
                      </a:lnTo>
                      <a:cubicBezTo>
                        <a:pt x="17701" y="3748"/>
                        <a:pt x="17777" y="3722"/>
                        <a:pt x="17777" y="3722"/>
                      </a:cubicBezTo>
                      <a:lnTo>
                        <a:pt x="18802" y="3304"/>
                      </a:lnTo>
                      <a:lnTo>
                        <a:pt x="19848" y="4058"/>
                      </a:lnTo>
                      <a:cubicBezTo>
                        <a:pt x="19904" y="4097"/>
                        <a:pt x="19968" y="4117"/>
                        <a:pt x="20033" y="4117"/>
                      </a:cubicBezTo>
                      <a:cubicBezTo>
                        <a:pt x="20086" y="4117"/>
                        <a:pt x="20139" y="4103"/>
                        <a:pt x="20187" y="4076"/>
                      </a:cubicBezTo>
                      <a:lnTo>
                        <a:pt x="23630" y="2118"/>
                      </a:lnTo>
                      <a:lnTo>
                        <a:pt x="27312" y="4434"/>
                      </a:lnTo>
                      <a:cubicBezTo>
                        <a:pt x="27361" y="4468"/>
                        <a:pt x="27418" y="4485"/>
                        <a:pt x="27476" y="4485"/>
                      </a:cubicBezTo>
                      <a:cubicBezTo>
                        <a:pt x="27525" y="4485"/>
                        <a:pt x="27574" y="4473"/>
                        <a:pt x="27621" y="4449"/>
                      </a:cubicBezTo>
                      <a:lnTo>
                        <a:pt x="30579" y="2950"/>
                      </a:lnTo>
                      <a:lnTo>
                        <a:pt x="33559" y="5153"/>
                      </a:lnTo>
                      <a:cubicBezTo>
                        <a:pt x="33614" y="5195"/>
                        <a:pt x="33680" y="5213"/>
                        <a:pt x="33746" y="5213"/>
                      </a:cubicBezTo>
                      <a:cubicBezTo>
                        <a:pt x="33816" y="5213"/>
                        <a:pt x="33893" y="5187"/>
                        <a:pt x="33948" y="5138"/>
                      </a:cubicBezTo>
                      <a:lnTo>
                        <a:pt x="37392" y="2162"/>
                      </a:lnTo>
                      <a:lnTo>
                        <a:pt x="39185" y="3654"/>
                      </a:lnTo>
                      <a:cubicBezTo>
                        <a:pt x="39240" y="3699"/>
                        <a:pt x="39312" y="3724"/>
                        <a:pt x="39385" y="3724"/>
                      </a:cubicBezTo>
                      <a:cubicBezTo>
                        <a:pt x="39432" y="3724"/>
                        <a:pt x="39480" y="3714"/>
                        <a:pt x="39524" y="3691"/>
                      </a:cubicBezTo>
                      <a:lnTo>
                        <a:pt x="40255" y="3322"/>
                      </a:lnTo>
                      <a:lnTo>
                        <a:pt x="40993" y="3714"/>
                      </a:lnTo>
                      <a:cubicBezTo>
                        <a:pt x="41038" y="3733"/>
                        <a:pt x="41083" y="3748"/>
                        <a:pt x="41133" y="3748"/>
                      </a:cubicBezTo>
                      <a:lnTo>
                        <a:pt x="44219" y="3748"/>
                      </a:lnTo>
                      <a:cubicBezTo>
                        <a:pt x="44260" y="3748"/>
                        <a:pt x="44341" y="3722"/>
                        <a:pt x="44341" y="3722"/>
                      </a:cubicBezTo>
                      <a:lnTo>
                        <a:pt x="45366" y="3303"/>
                      </a:lnTo>
                      <a:lnTo>
                        <a:pt x="46411" y="4057"/>
                      </a:lnTo>
                      <a:cubicBezTo>
                        <a:pt x="46465" y="4097"/>
                        <a:pt x="46528" y="4116"/>
                        <a:pt x="46590" y="4116"/>
                      </a:cubicBezTo>
                      <a:cubicBezTo>
                        <a:pt x="46669" y="4116"/>
                        <a:pt x="46748" y="4086"/>
                        <a:pt x="46810" y="4027"/>
                      </a:cubicBezTo>
                      <a:lnTo>
                        <a:pt x="50184" y="757"/>
                      </a:lnTo>
                      <a:lnTo>
                        <a:pt x="53573" y="4384"/>
                      </a:lnTo>
                      <a:cubicBezTo>
                        <a:pt x="53636" y="4451"/>
                        <a:pt x="53720" y="4486"/>
                        <a:pt x="53805" y="4486"/>
                      </a:cubicBezTo>
                      <a:cubicBezTo>
                        <a:pt x="53869" y="4486"/>
                        <a:pt x="53932" y="4467"/>
                        <a:pt x="53987" y="4426"/>
                      </a:cubicBezTo>
                      <a:lnTo>
                        <a:pt x="55420" y="3376"/>
                      </a:lnTo>
                      <a:lnTo>
                        <a:pt x="58339" y="3376"/>
                      </a:lnTo>
                      <a:cubicBezTo>
                        <a:pt x="58339" y="3376"/>
                        <a:pt x="58370" y="3371"/>
                        <a:pt x="58401" y="3360"/>
                      </a:cubicBezTo>
                      <a:lnTo>
                        <a:pt x="59789" y="2935"/>
                      </a:lnTo>
                      <a:lnTo>
                        <a:pt x="61178" y="3394"/>
                      </a:lnTo>
                      <a:cubicBezTo>
                        <a:pt x="61209" y="3406"/>
                        <a:pt x="61241" y="3412"/>
                        <a:pt x="61275" y="3412"/>
                      </a:cubicBezTo>
                      <a:cubicBezTo>
                        <a:pt x="61302" y="3412"/>
                        <a:pt x="61330" y="3408"/>
                        <a:pt x="61359" y="3402"/>
                      </a:cubicBezTo>
                      <a:lnTo>
                        <a:pt x="62254" y="3156"/>
                      </a:lnTo>
                      <a:lnTo>
                        <a:pt x="63223" y="3394"/>
                      </a:lnTo>
                      <a:lnTo>
                        <a:pt x="74980" y="3394"/>
                      </a:lnTo>
                      <a:cubicBezTo>
                        <a:pt x="75151" y="3394"/>
                        <a:pt x="75293" y="3251"/>
                        <a:pt x="75293" y="3082"/>
                      </a:cubicBezTo>
                      <a:cubicBezTo>
                        <a:pt x="75293" y="2912"/>
                        <a:pt x="75151" y="2769"/>
                        <a:pt x="74980" y="2769"/>
                      </a:cubicBezTo>
                      <a:lnTo>
                        <a:pt x="63304" y="2780"/>
                      </a:lnTo>
                      <a:lnTo>
                        <a:pt x="62330" y="2531"/>
                      </a:lnTo>
                      <a:cubicBezTo>
                        <a:pt x="62302" y="2524"/>
                        <a:pt x="62274" y="2520"/>
                        <a:pt x="62246" y="2520"/>
                      </a:cubicBezTo>
                      <a:cubicBezTo>
                        <a:pt x="62219" y="2520"/>
                        <a:pt x="62192" y="2524"/>
                        <a:pt x="62167" y="2531"/>
                      </a:cubicBezTo>
                      <a:lnTo>
                        <a:pt x="61283" y="2773"/>
                      </a:lnTo>
                      <a:lnTo>
                        <a:pt x="59890" y="2309"/>
                      </a:lnTo>
                      <a:cubicBezTo>
                        <a:pt x="59860" y="2299"/>
                        <a:pt x="59827" y="2295"/>
                        <a:pt x="59794" y="2295"/>
                      </a:cubicBezTo>
                      <a:cubicBezTo>
                        <a:pt x="59761" y="2295"/>
                        <a:pt x="59728" y="2299"/>
                        <a:pt x="59698" y="2309"/>
                      </a:cubicBezTo>
                      <a:lnTo>
                        <a:pt x="58259" y="2749"/>
                      </a:lnTo>
                      <a:lnTo>
                        <a:pt x="55319" y="2749"/>
                      </a:lnTo>
                      <a:cubicBezTo>
                        <a:pt x="55255" y="2749"/>
                        <a:pt x="55189" y="2773"/>
                        <a:pt x="55133" y="2810"/>
                      </a:cubicBezTo>
                      <a:lnTo>
                        <a:pt x="53840" y="3759"/>
                      </a:lnTo>
                      <a:lnTo>
                        <a:pt x="50427" y="102"/>
                      </a:lnTo>
                      <a:cubicBezTo>
                        <a:pt x="50366" y="42"/>
                        <a:pt x="50291" y="8"/>
                        <a:pt x="50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28"/>
              <p:cNvGrpSpPr/>
              <p:nvPr/>
            </p:nvGrpSpPr>
            <p:grpSpPr>
              <a:xfrm>
                <a:off x="764275" y="990950"/>
                <a:ext cx="3828825" cy="330218"/>
                <a:chOff x="2155975" y="503350"/>
                <a:chExt cx="3828825" cy="370200"/>
              </a:xfrm>
            </p:grpSpPr>
            <p:sp>
              <p:nvSpPr>
                <p:cNvPr id="17612" name="Google Shape;17612;p28"/>
                <p:cNvSpPr/>
                <p:nvPr/>
              </p:nvSpPr>
              <p:spPr>
                <a:xfrm>
                  <a:off x="2155975" y="503350"/>
                  <a:ext cx="483425" cy="370200"/>
                </a:xfrm>
                <a:custGeom>
                  <a:avLst/>
                  <a:gdLst/>
                  <a:ahLst/>
                  <a:cxnLst/>
                  <a:rect l="l" t="t" r="r" b="b"/>
                  <a:pathLst>
                    <a:path w="19337" h="14808" extrusionOk="0">
                      <a:moveTo>
                        <a:pt x="10127" y="0"/>
                      </a:moveTo>
                      <a:cubicBezTo>
                        <a:pt x="9992" y="0"/>
                        <a:pt x="9862" y="121"/>
                        <a:pt x="9838" y="269"/>
                      </a:cubicBezTo>
                      <a:lnTo>
                        <a:pt x="8388" y="9850"/>
                      </a:lnTo>
                      <a:lnTo>
                        <a:pt x="309" y="9850"/>
                      </a:lnTo>
                      <a:cubicBezTo>
                        <a:pt x="136" y="9850"/>
                        <a:pt x="0" y="9990"/>
                        <a:pt x="0" y="10163"/>
                      </a:cubicBezTo>
                      <a:cubicBezTo>
                        <a:pt x="0" y="10336"/>
                        <a:pt x="136" y="10480"/>
                        <a:pt x="309" y="10480"/>
                      </a:cubicBezTo>
                      <a:lnTo>
                        <a:pt x="8657" y="10480"/>
                      </a:lnTo>
                      <a:cubicBezTo>
                        <a:pt x="8813" y="10480"/>
                        <a:pt x="8944" y="10362"/>
                        <a:pt x="8965" y="10209"/>
                      </a:cubicBezTo>
                      <a:lnTo>
                        <a:pt x="10166" y="2275"/>
                      </a:lnTo>
                      <a:lnTo>
                        <a:pt x="12266" y="14544"/>
                      </a:lnTo>
                      <a:cubicBezTo>
                        <a:pt x="12292" y="14691"/>
                        <a:pt x="12419" y="14800"/>
                        <a:pt x="12565" y="14808"/>
                      </a:cubicBezTo>
                      <a:lnTo>
                        <a:pt x="12574" y="14808"/>
                      </a:lnTo>
                      <a:cubicBezTo>
                        <a:pt x="12721" y="14808"/>
                        <a:pt x="12848" y="14706"/>
                        <a:pt x="12877" y="14559"/>
                      </a:cubicBezTo>
                      <a:lnTo>
                        <a:pt x="14084" y="9150"/>
                      </a:lnTo>
                      <a:lnTo>
                        <a:pt x="14428" y="10216"/>
                      </a:lnTo>
                      <a:cubicBezTo>
                        <a:pt x="14469" y="10325"/>
                        <a:pt x="14565" y="10409"/>
                        <a:pt x="14685" y="10427"/>
                      </a:cubicBezTo>
                      <a:cubicBezTo>
                        <a:pt x="14698" y="10429"/>
                        <a:pt x="14711" y="10429"/>
                        <a:pt x="14723" y="10429"/>
                      </a:cubicBezTo>
                      <a:cubicBezTo>
                        <a:pt x="14830" y="10429"/>
                        <a:pt x="14925" y="10376"/>
                        <a:pt x="14984" y="10291"/>
                      </a:cubicBezTo>
                      <a:lnTo>
                        <a:pt x="15317" y="9798"/>
                      </a:lnTo>
                      <a:lnTo>
                        <a:pt x="15655" y="10333"/>
                      </a:lnTo>
                      <a:cubicBezTo>
                        <a:pt x="15716" y="10423"/>
                        <a:pt x="15811" y="10480"/>
                        <a:pt x="15918" y="10480"/>
                      </a:cubicBezTo>
                      <a:lnTo>
                        <a:pt x="19023" y="10480"/>
                      </a:lnTo>
                      <a:cubicBezTo>
                        <a:pt x="19195" y="10480"/>
                        <a:pt x="19337" y="10333"/>
                        <a:pt x="19337" y="10163"/>
                      </a:cubicBezTo>
                      <a:cubicBezTo>
                        <a:pt x="19337" y="9994"/>
                        <a:pt x="19195" y="9850"/>
                        <a:pt x="19023" y="9850"/>
                      </a:cubicBezTo>
                      <a:lnTo>
                        <a:pt x="16089" y="9850"/>
                      </a:lnTo>
                      <a:lnTo>
                        <a:pt x="15585" y="9060"/>
                      </a:lnTo>
                      <a:cubicBezTo>
                        <a:pt x="15530" y="8973"/>
                        <a:pt x="15433" y="8916"/>
                        <a:pt x="15327" y="8916"/>
                      </a:cubicBezTo>
                      <a:cubicBezTo>
                        <a:pt x="15220" y="8947"/>
                        <a:pt x="15125" y="8969"/>
                        <a:pt x="15065" y="9052"/>
                      </a:cubicBezTo>
                      <a:lnTo>
                        <a:pt x="14827" y="9406"/>
                      </a:lnTo>
                      <a:lnTo>
                        <a:pt x="14327" y="7866"/>
                      </a:lnTo>
                      <a:cubicBezTo>
                        <a:pt x="14283" y="7740"/>
                        <a:pt x="14162" y="7655"/>
                        <a:pt x="14025" y="7655"/>
                      </a:cubicBezTo>
                      <a:cubicBezTo>
                        <a:pt x="14021" y="7655"/>
                        <a:pt x="14018" y="7655"/>
                        <a:pt x="14014" y="7655"/>
                      </a:cubicBezTo>
                      <a:cubicBezTo>
                        <a:pt x="13873" y="7658"/>
                        <a:pt x="13757" y="7760"/>
                        <a:pt x="13726" y="7895"/>
                      </a:cubicBezTo>
                      <a:lnTo>
                        <a:pt x="12615" y="12876"/>
                      </a:lnTo>
                      <a:lnTo>
                        <a:pt x="10454" y="261"/>
                      </a:lnTo>
                      <a:cubicBezTo>
                        <a:pt x="10429" y="110"/>
                        <a:pt x="10297" y="1"/>
                        <a:pt x="10146" y="1"/>
                      </a:cubicBezTo>
                      <a:cubicBezTo>
                        <a:pt x="10139" y="1"/>
                        <a:pt x="10133" y="0"/>
                        <a:pt x="10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28"/>
                <p:cNvSpPr/>
                <p:nvPr/>
              </p:nvSpPr>
              <p:spPr>
                <a:xfrm>
                  <a:off x="2615650" y="503375"/>
                  <a:ext cx="483425" cy="370175"/>
                </a:xfrm>
                <a:custGeom>
                  <a:avLst/>
                  <a:gdLst/>
                  <a:ahLst/>
                  <a:cxnLst/>
                  <a:rect l="l" t="t" r="r" b="b"/>
                  <a:pathLst>
                    <a:path w="19337" h="14807" extrusionOk="0">
                      <a:moveTo>
                        <a:pt x="10147" y="0"/>
                      </a:moveTo>
                      <a:cubicBezTo>
                        <a:pt x="9994" y="3"/>
                        <a:pt x="9864" y="113"/>
                        <a:pt x="9843" y="268"/>
                      </a:cubicBezTo>
                      <a:lnTo>
                        <a:pt x="8393" y="9849"/>
                      </a:lnTo>
                      <a:lnTo>
                        <a:pt x="314" y="9849"/>
                      </a:lnTo>
                      <a:cubicBezTo>
                        <a:pt x="142" y="9849"/>
                        <a:pt x="0" y="9989"/>
                        <a:pt x="0" y="10162"/>
                      </a:cubicBezTo>
                      <a:cubicBezTo>
                        <a:pt x="0" y="10335"/>
                        <a:pt x="142" y="10479"/>
                        <a:pt x="314" y="10479"/>
                      </a:cubicBezTo>
                      <a:lnTo>
                        <a:pt x="8662" y="10479"/>
                      </a:lnTo>
                      <a:cubicBezTo>
                        <a:pt x="8813" y="10479"/>
                        <a:pt x="8945" y="10361"/>
                        <a:pt x="8970" y="10208"/>
                      </a:cubicBezTo>
                      <a:lnTo>
                        <a:pt x="10172" y="2274"/>
                      </a:lnTo>
                      <a:lnTo>
                        <a:pt x="12267" y="14543"/>
                      </a:lnTo>
                      <a:cubicBezTo>
                        <a:pt x="12297" y="14690"/>
                        <a:pt x="12419" y="14799"/>
                        <a:pt x="12570" y="14807"/>
                      </a:cubicBezTo>
                      <a:lnTo>
                        <a:pt x="12575" y="14807"/>
                      </a:lnTo>
                      <a:cubicBezTo>
                        <a:pt x="12721" y="14807"/>
                        <a:pt x="12849" y="14705"/>
                        <a:pt x="12884" y="14558"/>
                      </a:cubicBezTo>
                      <a:lnTo>
                        <a:pt x="14091" y="9149"/>
                      </a:lnTo>
                      <a:lnTo>
                        <a:pt x="14433" y="10215"/>
                      </a:lnTo>
                      <a:cubicBezTo>
                        <a:pt x="14469" y="10324"/>
                        <a:pt x="14570" y="10408"/>
                        <a:pt x="14686" y="10426"/>
                      </a:cubicBezTo>
                      <a:cubicBezTo>
                        <a:pt x="14700" y="10428"/>
                        <a:pt x="14714" y="10429"/>
                        <a:pt x="14728" y="10429"/>
                      </a:cubicBezTo>
                      <a:cubicBezTo>
                        <a:pt x="14833" y="10429"/>
                        <a:pt x="14931" y="10380"/>
                        <a:pt x="14989" y="10290"/>
                      </a:cubicBezTo>
                      <a:lnTo>
                        <a:pt x="15322" y="9797"/>
                      </a:lnTo>
                      <a:lnTo>
                        <a:pt x="15661" y="10332"/>
                      </a:lnTo>
                      <a:cubicBezTo>
                        <a:pt x="15716" y="10422"/>
                        <a:pt x="15817" y="10479"/>
                        <a:pt x="15923" y="10479"/>
                      </a:cubicBezTo>
                      <a:lnTo>
                        <a:pt x="19029" y="10479"/>
                      </a:lnTo>
                      <a:cubicBezTo>
                        <a:pt x="19201" y="10479"/>
                        <a:pt x="19337" y="10332"/>
                        <a:pt x="19337" y="10162"/>
                      </a:cubicBezTo>
                      <a:cubicBezTo>
                        <a:pt x="19337" y="9993"/>
                        <a:pt x="19201" y="9849"/>
                        <a:pt x="19029" y="9849"/>
                      </a:cubicBezTo>
                      <a:lnTo>
                        <a:pt x="16095" y="9849"/>
                      </a:lnTo>
                      <a:lnTo>
                        <a:pt x="15590" y="9059"/>
                      </a:lnTo>
                      <a:cubicBezTo>
                        <a:pt x="15534" y="8972"/>
                        <a:pt x="15439" y="8915"/>
                        <a:pt x="15332" y="8915"/>
                      </a:cubicBezTo>
                      <a:cubicBezTo>
                        <a:pt x="15237" y="8946"/>
                        <a:pt x="15125" y="8968"/>
                        <a:pt x="15070" y="9051"/>
                      </a:cubicBezTo>
                      <a:lnTo>
                        <a:pt x="14828" y="9405"/>
                      </a:lnTo>
                      <a:lnTo>
                        <a:pt x="14332" y="7865"/>
                      </a:lnTo>
                      <a:cubicBezTo>
                        <a:pt x="14288" y="7739"/>
                        <a:pt x="14167" y="7654"/>
                        <a:pt x="14030" y="7654"/>
                      </a:cubicBezTo>
                      <a:cubicBezTo>
                        <a:pt x="14026" y="7654"/>
                        <a:pt x="14023" y="7654"/>
                        <a:pt x="14020" y="7654"/>
                      </a:cubicBezTo>
                      <a:cubicBezTo>
                        <a:pt x="13878" y="7657"/>
                        <a:pt x="13762" y="7759"/>
                        <a:pt x="13727" y="7894"/>
                      </a:cubicBezTo>
                      <a:lnTo>
                        <a:pt x="12616" y="12875"/>
                      </a:lnTo>
                      <a:lnTo>
                        <a:pt x="10459" y="260"/>
                      </a:lnTo>
                      <a:cubicBezTo>
                        <a:pt x="10434" y="109"/>
                        <a:pt x="10298" y="19"/>
                        <a:pt x="10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28"/>
                <p:cNvSpPr/>
                <p:nvPr/>
              </p:nvSpPr>
              <p:spPr>
                <a:xfrm>
                  <a:off x="3535275" y="503375"/>
                  <a:ext cx="483425" cy="370175"/>
                </a:xfrm>
                <a:custGeom>
                  <a:avLst/>
                  <a:gdLst/>
                  <a:ahLst/>
                  <a:cxnLst/>
                  <a:rect l="l" t="t" r="r" b="b"/>
                  <a:pathLst>
                    <a:path w="19337" h="14807" extrusionOk="0">
                      <a:moveTo>
                        <a:pt x="10145" y="0"/>
                      </a:moveTo>
                      <a:cubicBezTo>
                        <a:pt x="9988" y="3"/>
                        <a:pt x="9862" y="113"/>
                        <a:pt x="9837" y="268"/>
                      </a:cubicBezTo>
                      <a:lnTo>
                        <a:pt x="8389" y="9849"/>
                      </a:lnTo>
                      <a:lnTo>
                        <a:pt x="308" y="9849"/>
                      </a:lnTo>
                      <a:cubicBezTo>
                        <a:pt x="136" y="9849"/>
                        <a:pt x="0" y="9989"/>
                        <a:pt x="0" y="10162"/>
                      </a:cubicBezTo>
                      <a:cubicBezTo>
                        <a:pt x="0" y="10335"/>
                        <a:pt x="136" y="10479"/>
                        <a:pt x="308" y="10479"/>
                      </a:cubicBezTo>
                      <a:lnTo>
                        <a:pt x="8655" y="10479"/>
                      </a:lnTo>
                      <a:cubicBezTo>
                        <a:pt x="8812" y="10479"/>
                        <a:pt x="8943" y="10361"/>
                        <a:pt x="8963" y="10208"/>
                      </a:cubicBezTo>
                      <a:lnTo>
                        <a:pt x="10166" y="2274"/>
                      </a:lnTo>
                      <a:lnTo>
                        <a:pt x="12267" y="14543"/>
                      </a:lnTo>
                      <a:cubicBezTo>
                        <a:pt x="12292" y="14690"/>
                        <a:pt x="12418" y="14799"/>
                        <a:pt x="12564" y="14807"/>
                      </a:cubicBezTo>
                      <a:lnTo>
                        <a:pt x="12575" y="14807"/>
                      </a:lnTo>
                      <a:cubicBezTo>
                        <a:pt x="12721" y="14807"/>
                        <a:pt x="12847" y="14705"/>
                        <a:pt x="12878" y="14558"/>
                      </a:cubicBezTo>
                      <a:lnTo>
                        <a:pt x="14084" y="9149"/>
                      </a:lnTo>
                      <a:lnTo>
                        <a:pt x="14427" y="10215"/>
                      </a:lnTo>
                      <a:cubicBezTo>
                        <a:pt x="14468" y="10324"/>
                        <a:pt x="14564" y="10408"/>
                        <a:pt x="14685" y="10426"/>
                      </a:cubicBezTo>
                      <a:cubicBezTo>
                        <a:pt x="14698" y="10428"/>
                        <a:pt x="14710" y="10428"/>
                        <a:pt x="14723" y="10428"/>
                      </a:cubicBezTo>
                      <a:cubicBezTo>
                        <a:pt x="14829" y="10428"/>
                        <a:pt x="14925" y="10375"/>
                        <a:pt x="14989" y="10290"/>
                      </a:cubicBezTo>
                      <a:lnTo>
                        <a:pt x="15317" y="9797"/>
                      </a:lnTo>
                      <a:lnTo>
                        <a:pt x="15655" y="10332"/>
                      </a:lnTo>
                      <a:cubicBezTo>
                        <a:pt x="15716" y="10422"/>
                        <a:pt x="15811" y="10479"/>
                        <a:pt x="15922" y="10479"/>
                      </a:cubicBezTo>
                      <a:lnTo>
                        <a:pt x="19023" y="10479"/>
                      </a:lnTo>
                      <a:cubicBezTo>
                        <a:pt x="19195" y="10479"/>
                        <a:pt x="19337" y="10332"/>
                        <a:pt x="19337" y="10162"/>
                      </a:cubicBezTo>
                      <a:cubicBezTo>
                        <a:pt x="19337" y="9993"/>
                        <a:pt x="19195" y="9849"/>
                        <a:pt x="19023" y="9849"/>
                      </a:cubicBezTo>
                      <a:lnTo>
                        <a:pt x="16090" y="9849"/>
                      </a:lnTo>
                      <a:lnTo>
                        <a:pt x="15590" y="9059"/>
                      </a:lnTo>
                      <a:cubicBezTo>
                        <a:pt x="15538" y="8984"/>
                        <a:pt x="15466" y="8909"/>
                        <a:pt x="15370" y="8909"/>
                      </a:cubicBezTo>
                      <a:cubicBezTo>
                        <a:pt x="15354" y="8909"/>
                        <a:pt x="15339" y="8911"/>
                        <a:pt x="15322" y="8915"/>
                      </a:cubicBezTo>
                      <a:cubicBezTo>
                        <a:pt x="15221" y="8915"/>
                        <a:pt x="15125" y="8968"/>
                        <a:pt x="15064" y="9051"/>
                      </a:cubicBezTo>
                      <a:lnTo>
                        <a:pt x="14826" y="9405"/>
                      </a:lnTo>
                      <a:lnTo>
                        <a:pt x="14326" y="7865"/>
                      </a:lnTo>
                      <a:cubicBezTo>
                        <a:pt x="14283" y="7739"/>
                        <a:pt x="14166" y="7654"/>
                        <a:pt x="14024" y="7654"/>
                      </a:cubicBezTo>
                      <a:cubicBezTo>
                        <a:pt x="14021" y="7654"/>
                        <a:pt x="14017" y="7654"/>
                        <a:pt x="14014" y="7654"/>
                      </a:cubicBezTo>
                      <a:cubicBezTo>
                        <a:pt x="13872" y="7657"/>
                        <a:pt x="13756" y="7759"/>
                        <a:pt x="13725" y="7894"/>
                      </a:cubicBezTo>
                      <a:lnTo>
                        <a:pt x="12615" y="12875"/>
                      </a:lnTo>
                      <a:lnTo>
                        <a:pt x="10454" y="260"/>
                      </a:lnTo>
                      <a:cubicBezTo>
                        <a:pt x="10428" y="109"/>
                        <a:pt x="10308" y="19"/>
                        <a:pt x="10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28"/>
                <p:cNvSpPr/>
                <p:nvPr/>
              </p:nvSpPr>
              <p:spPr>
                <a:xfrm>
                  <a:off x="3994925" y="503350"/>
                  <a:ext cx="483475" cy="370200"/>
                </a:xfrm>
                <a:custGeom>
                  <a:avLst/>
                  <a:gdLst/>
                  <a:ahLst/>
                  <a:cxnLst/>
                  <a:rect l="l" t="t" r="r" b="b"/>
                  <a:pathLst>
                    <a:path w="19339" h="14808" extrusionOk="0">
                      <a:moveTo>
                        <a:pt x="10133" y="0"/>
                      </a:moveTo>
                      <a:cubicBezTo>
                        <a:pt x="10002" y="0"/>
                        <a:pt x="9863" y="121"/>
                        <a:pt x="9845" y="269"/>
                      </a:cubicBezTo>
                      <a:lnTo>
                        <a:pt x="8395" y="9850"/>
                      </a:lnTo>
                      <a:lnTo>
                        <a:pt x="315" y="9850"/>
                      </a:lnTo>
                      <a:cubicBezTo>
                        <a:pt x="142" y="9850"/>
                        <a:pt x="1" y="9990"/>
                        <a:pt x="1" y="10163"/>
                      </a:cubicBezTo>
                      <a:cubicBezTo>
                        <a:pt x="1" y="10336"/>
                        <a:pt x="142" y="10480"/>
                        <a:pt x="315" y="10480"/>
                      </a:cubicBezTo>
                      <a:lnTo>
                        <a:pt x="8661" y="10480"/>
                      </a:lnTo>
                      <a:cubicBezTo>
                        <a:pt x="8818" y="10480"/>
                        <a:pt x="8944" y="10362"/>
                        <a:pt x="8970" y="10209"/>
                      </a:cubicBezTo>
                      <a:lnTo>
                        <a:pt x="10172" y="2275"/>
                      </a:lnTo>
                      <a:lnTo>
                        <a:pt x="12268" y="14544"/>
                      </a:lnTo>
                      <a:cubicBezTo>
                        <a:pt x="12299" y="14691"/>
                        <a:pt x="12420" y="14800"/>
                        <a:pt x="12572" y="14808"/>
                      </a:cubicBezTo>
                      <a:lnTo>
                        <a:pt x="12576" y="14808"/>
                      </a:lnTo>
                      <a:cubicBezTo>
                        <a:pt x="12723" y="14808"/>
                        <a:pt x="12849" y="14706"/>
                        <a:pt x="12884" y="14559"/>
                      </a:cubicBezTo>
                      <a:lnTo>
                        <a:pt x="14092" y="9150"/>
                      </a:lnTo>
                      <a:lnTo>
                        <a:pt x="14435" y="10216"/>
                      </a:lnTo>
                      <a:cubicBezTo>
                        <a:pt x="14470" y="10325"/>
                        <a:pt x="14571" y="10409"/>
                        <a:pt x="14687" y="10427"/>
                      </a:cubicBezTo>
                      <a:cubicBezTo>
                        <a:pt x="14701" y="10429"/>
                        <a:pt x="14715" y="10430"/>
                        <a:pt x="14729" y="10430"/>
                      </a:cubicBezTo>
                      <a:cubicBezTo>
                        <a:pt x="14835" y="10430"/>
                        <a:pt x="14931" y="10381"/>
                        <a:pt x="14991" y="10291"/>
                      </a:cubicBezTo>
                      <a:lnTo>
                        <a:pt x="15323" y="9798"/>
                      </a:lnTo>
                      <a:lnTo>
                        <a:pt x="15662" y="10333"/>
                      </a:lnTo>
                      <a:cubicBezTo>
                        <a:pt x="15717" y="10423"/>
                        <a:pt x="15817" y="10480"/>
                        <a:pt x="15924" y="10480"/>
                      </a:cubicBezTo>
                      <a:lnTo>
                        <a:pt x="19029" y="10480"/>
                      </a:lnTo>
                      <a:cubicBezTo>
                        <a:pt x="19201" y="10480"/>
                        <a:pt x="19338" y="10333"/>
                        <a:pt x="19338" y="10163"/>
                      </a:cubicBezTo>
                      <a:cubicBezTo>
                        <a:pt x="19338" y="9994"/>
                        <a:pt x="19201" y="9850"/>
                        <a:pt x="19029" y="9850"/>
                      </a:cubicBezTo>
                      <a:lnTo>
                        <a:pt x="16096" y="9850"/>
                      </a:lnTo>
                      <a:lnTo>
                        <a:pt x="15591" y="9060"/>
                      </a:lnTo>
                      <a:cubicBezTo>
                        <a:pt x="15536" y="8973"/>
                        <a:pt x="15439" y="8916"/>
                        <a:pt x="15333" y="8916"/>
                      </a:cubicBezTo>
                      <a:lnTo>
                        <a:pt x="15328" y="8916"/>
                      </a:lnTo>
                      <a:cubicBezTo>
                        <a:pt x="15228" y="8916"/>
                        <a:pt x="15127" y="8969"/>
                        <a:pt x="15071" y="9052"/>
                      </a:cubicBezTo>
                      <a:lnTo>
                        <a:pt x="14828" y="9406"/>
                      </a:lnTo>
                      <a:lnTo>
                        <a:pt x="14334" y="7866"/>
                      </a:lnTo>
                      <a:cubicBezTo>
                        <a:pt x="14289" y="7740"/>
                        <a:pt x="14168" y="7655"/>
                        <a:pt x="14031" y="7655"/>
                      </a:cubicBezTo>
                      <a:cubicBezTo>
                        <a:pt x="14027" y="7655"/>
                        <a:pt x="14024" y="7655"/>
                        <a:pt x="14020" y="7655"/>
                      </a:cubicBezTo>
                      <a:cubicBezTo>
                        <a:pt x="13879" y="7658"/>
                        <a:pt x="13763" y="7760"/>
                        <a:pt x="13727" y="7895"/>
                      </a:cubicBezTo>
                      <a:lnTo>
                        <a:pt x="12617" y="12876"/>
                      </a:lnTo>
                      <a:lnTo>
                        <a:pt x="10460" y="261"/>
                      </a:lnTo>
                      <a:cubicBezTo>
                        <a:pt x="10435" y="110"/>
                        <a:pt x="10303" y="1"/>
                        <a:pt x="10152" y="1"/>
                      </a:cubicBezTo>
                      <a:cubicBezTo>
                        <a:pt x="10146" y="1"/>
                        <a:pt x="10139" y="0"/>
                        <a:pt x="10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28"/>
                <p:cNvSpPr/>
                <p:nvPr/>
              </p:nvSpPr>
              <p:spPr>
                <a:xfrm>
                  <a:off x="4462825" y="503375"/>
                  <a:ext cx="483450" cy="370175"/>
                </a:xfrm>
                <a:custGeom>
                  <a:avLst/>
                  <a:gdLst/>
                  <a:ahLst/>
                  <a:cxnLst/>
                  <a:rect l="l" t="t" r="r" b="b"/>
                  <a:pathLst>
                    <a:path w="19338" h="14807" extrusionOk="0">
                      <a:moveTo>
                        <a:pt x="10146" y="0"/>
                      </a:moveTo>
                      <a:cubicBezTo>
                        <a:pt x="9989" y="3"/>
                        <a:pt x="9864" y="113"/>
                        <a:pt x="9838" y="268"/>
                      </a:cubicBezTo>
                      <a:lnTo>
                        <a:pt x="8388" y="9849"/>
                      </a:lnTo>
                      <a:lnTo>
                        <a:pt x="313" y="9849"/>
                      </a:lnTo>
                      <a:cubicBezTo>
                        <a:pt x="142" y="9849"/>
                        <a:pt x="1" y="9989"/>
                        <a:pt x="1" y="10162"/>
                      </a:cubicBezTo>
                      <a:cubicBezTo>
                        <a:pt x="1" y="10335"/>
                        <a:pt x="142" y="10479"/>
                        <a:pt x="313" y="10479"/>
                      </a:cubicBezTo>
                      <a:lnTo>
                        <a:pt x="8657" y="10479"/>
                      </a:lnTo>
                      <a:cubicBezTo>
                        <a:pt x="8814" y="10479"/>
                        <a:pt x="8944" y="10361"/>
                        <a:pt x="8969" y="10208"/>
                      </a:cubicBezTo>
                      <a:lnTo>
                        <a:pt x="10167" y="2274"/>
                      </a:lnTo>
                      <a:lnTo>
                        <a:pt x="12268" y="14543"/>
                      </a:lnTo>
                      <a:cubicBezTo>
                        <a:pt x="12293" y="14690"/>
                        <a:pt x="12419" y="14799"/>
                        <a:pt x="12565" y="14807"/>
                      </a:cubicBezTo>
                      <a:lnTo>
                        <a:pt x="12575" y="14807"/>
                      </a:lnTo>
                      <a:cubicBezTo>
                        <a:pt x="12722" y="14807"/>
                        <a:pt x="12848" y="14705"/>
                        <a:pt x="12879" y="14558"/>
                      </a:cubicBezTo>
                      <a:lnTo>
                        <a:pt x="14085" y="9149"/>
                      </a:lnTo>
                      <a:lnTo>
                        <a:pt x="14428" y="10215"/>
                      </a:lnTo>
                      <a:cubicBezTo>
                        <a:pt x="14469" y="10324"/>
                        <a:pt x="14565" y="10408"/>
                        <a:pt x="14686" y="10426"/>
                      </a:cubicBezTo>
                      <a:cubicBezTo>
                        <a:pt x="14697" y="10427"/>
                        <a:pt x="14708" y="10428"/>
                        <a:pt x="14720" y="10428"/>
                      </a:cubicBezTo>
                      <a:cubicBezTo>
                        <a:pt x="14824" y="10428"/>
                        <a:pt x="14925" y="10382"/>
                        <a:pt x="14984" y="10290"/>
                      </a:cubicBezTo>
                      <a:lnTo>
                        <a:pt x="15317" y="9797"/>
                      </a:lnTo>
                      <a:lnTo>
                        <a:pt x="15661" y="10332"/>
                      </a:lnTo>
                      <a:cubicBezTo>
                        <a:pt x="15716" y="10422"/>
                        <a:pt x="15817" y="10479"/>
                        <a:pt x="15924" y="10479"/>
                      </a:cubicBezTo>
                      <a:lnTo>
                        <a:pt x="19024" y="10479"/>
                      </a:lnTo>
                      <a:cubicBezTo>
                        <a:pt x="19196" y="10479"/>
                        <a:pt x="19337" y="10332"/>
                        <a:pt x="19337" y="10162"/>
                      </a:cubicBezTo>
                      <a:cubicBezTo>
                        <a:pt x="19337" y="9993"/>
                        <a:pt x="19196" y="9849"/>
                        <a:pt x="19024" y="9849"/>
                      </a:cubicBezTo>
                      <a:lnTo>
                        <a:pt x="16095" y="9849"/>
                      </a:lnTo>
                      <a:lnTo>
                        <a:pt x="15590" y="9059"/>
                      </a:lnTo>
                      <a:cubicBezTo>
                        <a:pt x="15529" y="8972"/>
                        <a:pt x="15434" y="8915"/>
                        <a:pt x="15327" y="8915"/>
                      </a:cubicBezTo>
                      <a:cubicBezTo>
                        <a:pt x="15216" y="8946"/>
                        <a:pt x="15125" y="8968"/>
                        <a:pt x="15065" y="9051"/>
                      </a:cubicBezTo>
                      <a:lnTo>
                        <a:pt x="14827" y="9405"/>
                      </a:lnTo>
                      <a:lnTo>
                        <a:pt x="14327" y="7865"/>
                      </a:lnTo>
                      <a:cubicBezTo>
                        <a:pt x="14292" y="7752"/>
                        <a:pt x="14186" y="7648"/>
                        <a:pt x="14068" y="7648"/>
                      </a:cubicBezTo>
                      <a:cubicBezTo>
                        <a:pt x="14052" y="7648"/>
                        <a:pt x="14035" y="7650"/>
                        <a:pt x="14019" y="7654"/>
                      </a:cubicBezTo>
                      <a:cubicBezTo>
                        <a:pt x="13879" y="7657"/>
                        <a:pt x="13757" y="7759"/>
                        <a:pt x="13727" y="7894"/>
                      </a:cubicBezTo>
                      <a:lnTo>
                        <a:pt x="12615" y="12875"/>
                      </a:lnTo>
                      <a:lnTo>
                        <a:pt x="10454" y="260"/>
                      </a:lnTo>
                      <a:cubicBezTo>
                        <a:pt x="10429" y="109"/>
                        <a:pt x="10297" y="0"/>
                        <a:pt x="10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28"/>
                <p:cNvSpPr/>
                <p:nvPr/>
              </p:nvSpPr>
              <p:spPr>
                <a:xfrm>
                  <a:off x="4922500" y="503375"/>
                  <a:ext cx="483575" cy="370175"/>
                </a:xfrm>
                <a:custGeom>
                  <a:avLst/>
                  <a:gdLst/>
                  <a:ahLst/>
                  <a:cxnLst/>
                  <a:rect l="l" t="t" r="r" b="b"/>
                  <a:pathLst>
                    <a:path w="19343" h="14807" extrusionOk="0">
                      <a:moveTo>
                        <a:pt x="10151" y="0"/>
                      </a:moveTo>
                      <a:cubicBezTo>
                        <a:pt x="9995" y="3"/>
                        <a:pt x="9868" y="113"/>
                        <a:pt x="9843" y="268"/>
                      </a:cubicBezTo>
                      <a:lnTo>
                        <a:pt x="8395" y="9849"/>
                      </a:lnTo>
                      <a:lnTo>
                        <a:pt x="314" y="9849"/>
                      </a:lnTo>
                      <a:cubicBezTo>
                        <a:pt x="142" y="9849"/>
                        <a:pt x="1" y="9989"/>
                        <a:pt x="1" y="10162"/>
                      </a:cubicBezTo>
                      <a:cubicBezTo>
                        <a:pt x="1" y="10335"/>
                        <a:pt x="142" y="10479"/>
                        <a:pt x="314" y="10479"/>
                      </a:cubicBezTo>
                      <a:lnTo>
                        <a:pt x="8662" y="10479"/>
                      </a:lnTo>
                      <a:cubicBezTo>
                        <a:pt x="8818" y="10479"/>
                        <a:pt x="8950" y="10361"/>
                        <a:pt x="8970" y="10208"/>
                      </a:cubicBezTo>
                      <a:lnTo>
                        <a:pt x="10172" y="2274"/>
                      </a:lnTo>
                      <a:lnTo>
                        <a:pt x="12272" y="14543"/>
                      </a:lnTo>
                      <a:cubicBezTo>
                        <a:pt x="12297" y="14690"/>
                        <a:pt x="12425" y="14799"/>
                        <a:pt x="12570" y="14807"/>
                      </a:cubicBezTo>
                      <a:lnTo>
                        <a:pt x="12581" y="14807"/>
                      </a:lnTo>
                      <a:cubicBezTo>
                        <a:pt x="12727" y="14807"/>
                        <a:pt x="12853" y="14705"/>
                        <a:pt x="12884" y="14558"/>
                      </a:cubicBezTo>
                      <a:lnTo>
                        <a:pt x="14091" y="9149"/>
                      </a:lnTo>
                      <a:lnTo>
                        <a:pt x="14433" y="10215"/>
                      </a:lnTo>
                      <a:cubicBezTo>
                        <a:pt x="14475" y="10324"/>
                        <a:pt x="14570" y="10408"/>
                        <a:pt x="14691" y="10426"/>
                      </a:cubicBezTo>
                      <a:cubicBezTo>
                        <a:pt x="14701" y="10427"/>
                        <a:pt x="14712" y="10428"/>
                        <a:pt x="14723" y="10428"/>
                      </a:cubicBezTo>
                      <a:cubicBezTo>
                        <a:pt x="14822" y="10428"/>
                        <a:pt x="14931" y="10382"/>
                        <a:pt x="14995" y="10290"/>
                      </a:cubicBezTo>
                      <a:lnTo>
                        <a:pt x="15323" y="9797"/>
                      </a:lnTo>
                      <a:lnTo>
                        <a:pt x="15662" y="10332"/>
                      </a:lnTo>
                      <a:cubicBezTo>
                        <a:pt x="15722" y="10422"/>
                        <a:pt x="15818" y="10479"/>
                        <a:pt x="15924" y="10479"/>
                      </a:cubicBezTo>
                      <a:lnTo>
                        <a:pt x="19029" y="10479"/>
                      </a:lnTo>
                      <a:cubicBezTo>
                        <a:pt x="19201" y="10479"/>
                        <a:pt x="19343" y="10332"/>
                        <a:pt x="19343" y="10162"/>
                      </a:cubicBezTo>
                      <a:cubicBezTo>
                        <a:pt x="19343" y="9993"/>
                        <a:pt x="19201" y="9849"/>
                        <a:pt x="19029" y="9849"/>
                      </a:cubicBezTo>
                      <a:lnTo>
                        <a:pt x="16096" y="9849"/>
                      </a:lnTo>
                      <a:lnTo>
                        <a:pt x="15590" y="9059"/>
                      </a:lnTo>
                      <a:cubicBezTo>
                        <a:pt x="15534" y="8972"/>
                        <a:pt x="15439" y="8915"/>
                        <a:pt x="15333" y="8915"/>
                      </a:cubicBezTo>
                      <a:cubicBezTo>
                        <a:pt x="15232" y="8946"/>
                        <a:pt x="15131" y="8968"/>
                        <a:pt x="15070" y="9051"/>
                      </a:cubicBezTo>
                      <a:lnTo>
                        <a:pt x="14833" y="9405"/>
                      </a:lnTo>
                      <a:lnTo>
                        <a:pt x="14333" y="7865"/>
                      </a:lnTo>
                      <a:cubicBezTo>
                        <a:pt x="14293" y="7752"/>
                        <a:pt x="14183" y="7648"/>
                        <a:pt x="14067" y="7648"/>
                      </a:cubicBezTo>
                      <a:cubicBezTo>
                        <a:pt x="14052" y="7648"/>
                        <a:pt x="14036" y="7650"/>
                        <a:pt x="14020" y="7654"/>
                      </a:cubicBezTo>
                      <a:cubicBezTo>
                        <a:pt x="13879" y="7657"/>
                        <a:pt x="13762" y="7759"/>
                        <a:pt x="13733" y="7894"/>
                      </a:cubicBezTo>
                      <a:lnTo>
                        <a:pt x="12621" y="12875"/>
                      </a:lnTo>
                      <a:lnTo>
                        <a:pt x="10460" y="260"/>
                      </a:lnTo>
                      <a:cubicBezTo>
                        <a:pt x="10434" y="109"/>
                        <a:pt x="10303" y="0"/>
                        <a:pt x="10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28"/>
                <p:cNvSpPr/>
                <p:nvPr/>
              </p:nvSpPr>
              <p:spPr>
                <a:xfrm>
                  <a:off x="5390400" y="503375"/>
                  <a:ext cx="594400" cy="370175"/>
                </a:xfrm>
                <a:custGeom>
                  <a:avLst/>
                  <a:gdLst/>
                  <a:ahLst/>
                  <a:cxnLst/>
                  <a:rect l="l" t="t" r="r" b="b"/>
                  <a:pathLst>
                    <a:path w="23776" h="14807" extrusionOk="0">
                      <a:moveTo>
                        <a:pt x="10146" y="0"/>
                      </a:moveTo>
                      <a:cubicBezTo>
                        <a:pt x="9994" y="3"/>
                        <a:pt x="9863" y="113"/>
                        <a:pt x="9838" y="268"/>
                      </a:cubicBezTo>
                      <a:lnTo>
                        <a:pt x="8393" y="9849"/>
                      </a:lnTo>
                      <a:lnTo>
                        <a:pt x="313" y="9849"/>
                      </a:lnTo>
                      <a:cubicBezTo>
                        <a:pt x="142" y="9849"/>
                        <a:pt x="0" y="9989"/>
                        <a:pt x="0" y="10162"/>
                      </a:cubicBezTo>
                      <a:cubicBezTo>
                        <a:pt x="0" y="10335"/>
                        <a:pt x="142" y="10479"/>
                        <a:pt x="313" y="10479"/>
                      </a:cubicBezTo>
                      <a:lnTo>
                        <a:pt x="8661" y="10479"/>
                      </a:lnTo>
                      <a:cubicBezTo>
                        <a:pt x="8812" y="10479"/>
                        <a:pt x="8944" y="10361"/>
                        <a:pt x="8969" y="10208"/>
                      </a:cubicBezTo>
                      <a:lnTo>
                        <a:pt x="10165" y="2274"/>
                      </a:lnTo>
                      <a:lnTo>
                        <a:pt x="12268" y="14543"/>
                      </a:lnTo>
                      <a:cubicBezTo>
                        <a:pt x="12293" y="14690"/>
                        <a:pt x="12419" y="14799"/>
                        <a:pt x="12570" y="14807"/>
                      </a:cubicBezTo>
                      <a:lnTo>
                        <a:pt x="12575" y="14807"/>
                      </a:lnTo>
                      <a:cubicBezTo>
                        <a:pt x="12722" y="14807"/>
                        <a:pt x="12848" y="14705"/>
                        <a:pt x="12878" y="14558"/>
                      </a:cubicBezTo>
                      <a:lnTo>
                        <a:pt x="14085" y="9149"/>
                      </a:lnTo>
                      <a:lnTo>
                        <a:pt x="14433" y="10215"/>
                      </a:lnTo>
                      <a:cubicBezTo>
                        <a:pt x="14468" y="10324"/>
                        <a:pt x="14565" y="10408"/>
                        <a:pt x="14687" y="10426"/>
                      </a:cubicBezTo>
                      <a:cubicBezTo>
                        <a:pt x="14700" y="10428"/>
                        <a:pt x="14713" y="10429"/>
                        <a:pt x="14726" y="10429"/>
                      </a:cubicBezTo>
                      <a:cubicBezTo>
                        <a:pt x="14829" y="10429"/>
                        <a:pt x="14931" y="10380"/>
                        <a:pt x="14989" y="10290"/>
                      </a:cubicBezTo>
                      <a:lnTo>
                        <a:pt x="15317" y="9797"/>
                      </a:lnTo>
                      <a:lnTo>
                        <a:pt x="15660" y="10332"/>
                      </a:lnTo>
                      <a:cubicBezTo>
                        <a:pt x="15716" y="10422"/>
                        <a:pt x="15817" y="10479"/>
                        <a:pt x="15923" y="10479"/>
                      </a:cubicBezTo>
                      <a:lnTo>
                        <a:pt x="23463" y="10479"/>
                      </a:lnTo>
                      <a:cubicBezTo>
                        <a:pt x="23634" y="10479"/>
                        <a:pt x="23776" y="10332"/>
                        <a:pt x="23776" y="10162"/>
                      </a:cubicBezTo>
                      <a:cubicBezTo>
                        <a:pt x="23776" y="9993"/>
                        <a:pt x="23634" y="9849"/>
                        <a:pt x="23463" y="9849"/>
                      </a:cubicBezTo>
                      <a:lnTo>
                        <a:pt x="16095" y="9849"/>
                      </a:lnTo>
                      <a:lnTo>
                        <a:pt x="15590" y="9059"/>
                      </a:lnTo>
                      <a:cubicBezTo>
                        <a:pt x="15534" y="8972"/>
                        <a:pt x="15433" y="8915"/>
                        <a:pt x="15327" y="8915"/>
                      </a:cubicBezTo>
                      <a:cubicBezTo>
                        <a:pt x="15232" y="8946"/>
                        <a:pt x="15125" y="8968"/>
                        <a:pt x="15070" y="9051"/>
                      </a:cubicBezTo>
                      <a:lnTo>
                        <a:pt x="14828" y="9405"/>
                      </a:lnTo>
                      <a:lnTo>
                        <a:pt x="14332" y="7865"/>
                      </a:lnTo>
                      <a:cubicBezTo>
                        <a:pt x="14292" y="7752"/>
                        <a:pt x="14182" y="7648"/>
                        <a:pt x="14067" y="7648"/>
                      </a:cubicBezTo>
                      <a:cubicBezTo>
                        <a:pt x="14051" y="7648"/>
                        <a:pt x="14035" y="7650"/>
                        <a:pt x="14020" y="7654"/>
                      </a:cubicBezTo>
                      <a:cubicBezTo>
                        <a:pt x="13877" y="7657"/>
                        <a:pt x="13757" y="7759"/>
                        <a:pt x="13726" y="7894"/>
                      </a:cubicBezTo>
                      <a:lnTo>
                        <a:pt x="12615" y="12875"/>
                      </a:lnTo>
                      <a:lnTo>
                        <a:pt x="10454" y="260"/>
                      </a:lnTo>
                      <a:cubicBezTo>
                        <a:pt x="10429" y="109"/>
                        <a:pt x="10303" y="0"/>
                        <a:pt x="10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28"/>
                <p:cNvSpPr/>
                <p:nvPr/>
              </p:nvSpPr>
              <p:spPr>
                <a:xfrm>
                  <a:off x="3075450" y="503350"/>
                  <a:ext cx="483450" cy="370200"/>
                </a:xfrm>
                <a:custGeom>
                  <a:avLst/>
                  <a:gdLst/>
                  <a:ahLst/>
                  <a:cxnLst/>
                  <a:rect l="l" t="t" r="r" b="b"/>
                  <a:pathLst>
                    <a:path w="19338" h="14808" extrusionOk="0">
                      <a:moveTo>
                        <a:pt x="10129" y="0"/>
                      </a:moveTo>
                      <a:cubicBezTo>
                        <a:pt x="9998" y="0"/>
                        <a:pt x="9863" y="121"/>
                        <a:pt x="9839" y="269"/>
                      </a:cubicBezTo>
                      <a:lnTo>
                        <a:pt x="8395" y="9850"/>
                      </a:lnTo>
                      <a:lnTo>
                        <a:pt x="314" y="9850"/>
                      </a:lnTo>
                      <a:cubicBezTo>
                        <a:pt x="142" y="9850"/>
                        <a:pt x="1" y="9990"/>
                        <a:pt x="1" y="10163"/>
                      </a:cubicBezTo>
                      <a:cubicBezTo>
                        <a:pt x="1" y="10336"/>
                        <a:pt x="142" y="10480"/>
                        <a:pt x="314" y="10480"/>
                      </a:cubicBezTo>
                      <a:lnTo>
                        <a:pt x="8661" y="10480"/>
                      </a:lnTo>
                      <a:cubicBezTo>
                        <a:pt x="8814" y="10480"/>
                        <a:pt x="8944" y="10362"/>
                        <a:pt x="8969" y="10209"/>
                      </a:cubicBezTo>
                      <a:lnTo>
                        <a:pt x="10167" y="2275"/>
                      </a:lnTo>
                      <a:lnTo>
                        <a:pt x="12268" y="14544"/>
                      </a:lnTo>
                      <a:cubicBezTo>
                        <a:pt x="12293" y="14691"/>
                        <a:pt x="12419" y="14800"/>
                        <a:pt x="12570" y="14808"/>
                      </a:cubicBezTo>
                      <a:lnTo>
                        <a:pt x="12576" y="14808"/>
                      </a:lnTo>
                      <a:cubicBezTo>
                        <a:pt x="12722" y="14808"/>
                        <a:pt x="12848" y="14706"/>
                        <a:pt x="12878" y="14559"/>
                      </a:cubicBezTo>
                      <a:lnTo>
                        <a:pt x="14086" y="9150"/>
                      </a:lnTo>
                      <a:lnTo>
                        <a:pt x="14433" y="10216"/>
                      </a:lnTo>
                      <a:cubicBezTo>
                        <a:pt x="14470" y="10325"/>
                        <a:pt x="14565" y="10409"/>
                        <a:pt x="14687" y="10427"/>
                      </a:cubicBezTo>
                      <a:cubicBezTo>
                        <a:pt x="14699" y="10429"/>
                        <a:pt x="14712" y="10429"/>
                        <a:pt x="14724" y="10429"/>
                      </a:cubicBezTo>
                      <a:cubicBezTo>
                        <a:pt x="14832" y="10429"/>
                        <a:pt x="14930" y="10376"/>
                        <a:pt x="14989" y="10291"/>
                      </a:cubicBezTo>
                      <a:lnTo>
                        <a:pt x="15318" y="9798"/>
                      </a:lnTo>
                      <a:lnTo>
                        <a:pt x="15660" y="10333"/>
                      </a:lnTo>
                      <a:cubicBezTo>
                        <a:pt x="15716" y="10423"/>
                        <a:pt x="15818" y="10480"/>
                        <a:pt x="15924" y="10480"/>
                      </a:cubicBezTo>
                      <a:lnTo>
                        <a:pt x="19025" y="10480"/>
                      </a:lnTo>
                      <a:cubicBezTo>
                        <a:pt x="19196" y="10480"/>
                        <a:pt x="19337" y="10333"/>
                        <a:pt x="19337" y="10163"/>
                      </a:cubicBezTo>
                      <a:cubicBezTo>
                        <a:pt x="19337" y="9994"/>
                        <a:pt x="19196" y="9850"/>
                        <a:pt x="19025" y="9850"/>
                      </a:cubicBezTo>
                      <a:lnTo>
                        <a:pt x="16095" y="9850"/>
                      </a:lnTo>
                      <a:lnTo>
                        <a:pt x="15590" y="9060"/>
                      </a:lnTo>
                      <a:cubicBezTo>
                        <a:pt x="15534" y="8973"/>
                        <a:pt x="15433" y="8916"/>
                        <a:pt x="15327" y="8916"/>
                      </a:cubicBezTo>
                      <a:cubicBezTo>
                        <a:pt x="15242" y="8947"/>
                        <a:pt x="15125" y="8969"/>
                        <a:pt x="15065" y="9052"/>
                      </a:cubicBezTo>
                      <a:lnTo>
                        <a:pt x="14828" y="9406"/>
                      </a:lnTo>
                      <a:lnTo>
                        <a:pt x="14328" y="7866"/>
                      </a:lnTo>
                      <a:cubicBezTo>
                        <a:pt x="14289" y="7740"/>
                        <a:pt x="14168" y="7655"/>
                        <a:pt x="14030" y="7655"/>
                      </a:cubicBezTo>
                      <a:cubicBezTo>
                        <a:pt x="14027" y="7655"/>
                        <a:pt x="14023" y="7655"/>
                        <a:pt x="14020" y="7655"/>
                      </a:cubicBezTo>
                      <a:cubicBezTo>
                        <a:pt x="13879" y="7658"/>
                        <a:pt x="13757" y="7760"/>
                        <a:pt x="13727" y="7895"/>
                      </a:cubicBezTo>
                      <a:lnTo>
                        <a:pt x="12616" y="12876"/>
                      </a:lnTo>
                      <a:lnTo>
                        <a:pt x="10454" y="261"/>
                      </a:lnTo>
                      <a:cubicBezTo>
                        <a:pt x="10429" y="110"/>
                        <a:pt x="10303" y="1"/>
                        <a:pt x="10147" y="1"/>
                      </a:cubicBezTo>
                      <a:cubicBezTo>
                        <a:pt x="10141" y="1"/>
                        <a:pt x="10135" y="0"/>
                        <a:pt x="10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620" name="Google Shape;17620;p28"/>
          <p:cNvGrpSpPr/>
          <p:nvPr/>
        </p:nvGrpSpPr>
        <p:grpSpPr>
          <a:xfrm>
            <a:off x="6358775" y="103913"/>
            <a:ext cx="3872126" cy="680400"/>
            <a:chOff x="758825" y="709000"/>
            <a:chExt cx="3872126" cy="680400"/>
          </a:xfrm>
        </p:grpSpPr>
        <p:sp>
          <p:nvSpPr>
            <p:cNvPr id="17621" name="Google Shape;17621;p28"/>
            <p:cNvSpPr/>
            <p:nvPr/>
          </p:nvSpPr>
          <p:spPr>
            <a:xfrm>
              <a:off x="758825" y="709000"/>
              <a:ext cx="3872100" cy="680400"/>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2" name="Google Shape;17622;p28"/>
            <p:cNvGrpSpPr/>
            <p:nvPr/>
          </p:nvGrpSpPr>
          <p:grpSpPr>
            <a:xfrm>
              <a:off x="758835" y="765799"/>
              <a:ext cx="3872116" cy="566799"/>
              <a:chOff x="764275" y="754369"/>
              <a:chExt cx="3828850" cy="566799"/>
            </a:xfrm>
          </p:grpSpPr>
          <p:grpSp>
            <p:nvGrpSpPr>
              <p:cNvPr id="17623" name="Google Shape;17623;p28"/>
              <p:cNvGrpSpPr/>
              <p:nvPr/>
            </p:nvGrpSpPr>
            <p:grpSpPr>
              <a:xfrm>
                <a:off x="764275" y="754369"/>
                <a:ext cx="3828850" cy="126508"/>
                <a:chOff x="2155975" y="238125"/>
                <a:chExt cx="3828850" cy="141825"/>
              </a:xfrm>
            </p:grpSpPr>
            <p:sp>
              <p:nvSpPr>
                <p:cNvPr id="17624" name="Google Shape;17624;p28"/>
                <p:cNvSpPr/>
                <p:nvPr/>
              </p:nvSpPr>
              <p:spPr>
                <a:xfrm>
                  <a:off x="2155975" y="238125"/>
                  <a:ext cx="1977500" cy="141825"/>
                </a:xfrm>
                <a:custGeom>
                  <a:avLst/>
                  <a:gdLst/>
                  <a:ahLst/>
                  <a:cxnLst/>
                  <a:rect l="l" t="t" r="r" b="b"/>
                  <a:pathLst>
                    <a:path w="79100" h="5673" extrusionOk="0">
                      <a:moveTo>
                        <a:pt x="68036" y="0"/>
                      </a:moveTo>
                      <a:cubicBezTo>
                        <a:pt x="67914" y="0"/>
                        <a:pt x="67803" y="71"/>
                        <a:pt x="67753" y="184"/>
                      </a:cubicBezTo>
                      <a:lnTo>
                        <a:pt x="66353" y="3208"/>
                      </a:lnTo>
                      <a:lnTo>
                        <a:pt x="63566" y="3208"/>
                      </a:lnTo>
                      <a:cubicBezTo>
                        <a:pt x="63496" y="3208"/>
                        <a:pt x="63434" y="3232"/>
                        <a:pt x="63379" y="3269"/>
                      </a:cubicBezTo>
                      <a:lnTo>
                        <a:pt x="62087" y="4218"/>
                      </a:lnTo>
                      <a:lnTo>
                        <a:pt x="58668" y="561"/>
                      </a:lnTo>
                      <a:cubicBezTo>
                        <a:pt x="58612" y="501"/>
                        <a:pt x="58531" y="467"/>
                        <a:pt x="58451" y="459"/>
                      </a:cubicBezTo>
                      <a:cubicBezTo>
                        <a:pt x="58385" y="459"/>
                        <a:pt x="58283" y="489"/>
                        <a:pt x="58223" y="549"/>
                      </a:cubicBezTo>
                      <a:lnTo>
                        <a:pt x="54809" y="3853"/>
                      </a:lnTo>
                      <a:lnTo>
                        <a:pt x="53834" y="3156"/>
                      </a:lnTo>
                      <a:cubicBezTo>
                        <a:pt x="53782" y="3117"/>
                        <a:pt x="53719" y="3098"/>
                        <a:pt x="53655" y="3098"/>
                      </a:cubicBezTo>
                      <a:cubicBezTo>
                        <a:pt x="53613" y="3098"/>
                        <a:pt x="53571" y="3106"/>
                        <a:pt x="53532" y="3122"/>
                      </a:cubicBezTo>
                      <a:lnTo>
                        <a:pt x="52405" y="3582"/>
                      </a:lnTo>
                      <a:lnTo>
                        <a:pt x="49461" y="3582"/>
                      </a:lnTo>
                      <a:lnTo>
                        <a:pt x="48648" y="3156"/>
                      </a:lnTo>
                      <a:cubicBezTo>
                        <a:pt x="48603" y="3133"/>
                        <a:pt x="48554" y="3120"/>
                        <a:pt x="48503" y="3120"/>
                      </a:cubicBezTo>
                      <a:cubicBezTo>
                        <a:pt x="48457" y="3120"/>
                        <a:pt x="48410" y="3131"/>
                        <a:pt x="48366" y="3153"/>
                      </a:cubicBezTo>
                      <a:lnTo>
                        <a:pt x="47668" y="3499"/>
                      </a:lnTo>
                      <a:lnTo>
                        <a:pt x="45835" y="1969"/>
                      </a:lnTo>
                      <a:cubicBezTo>
                        <a:pt x="45778" y="1924"/>
                        <a:pt x="45708" y="1900"/>
                        <a:pt x="45637" y="1900"/>
                      </a:cubicBezTo>
                      <a:cubicBezTo>
                        <a:pt x="45564" y="1900"/>
                        <a:pt x="45490" y="1926"/>
                        <a:pt x="45431" y="1977"/>
                      </a:cubicBezTo>
                      <a:lnTo>
                        <a:pt x="41977" y="4961"/>
                      </a:lnTo>
                      <a:lnTo>
                        <a:pt x="39043" y="2795"/>
                      </a:lnTo>
                      <a:cubicBezTo>
                        <a:pt x="38987" y="2753"/>
                        <a:pt x="38920" y="2732"/>
                        <a:pt x="38854" y="2732"/>
                      </a:cubicBezTo>
                      <a:cubicBezTo>
                        <a:pt x="38806" y="2732"/>
                        <a:pt x="38759" y="2742"/>
                        <a:pt x="38715" y="2764"/>
                      </a:cubicBezTo>
                      <a:lnTo>
                        <a:pt x="35740" y="4275"/>
                      </a:lnTo>
                      <a:lnTo>
                        <a:pt x="32048" y="1943"/>
                      </a:lnTo>
                      <a:cubicBezTo>
                        <a:pt x="31999" y="1913"/>
                        <a:pt x="31941" y="1897"/>
                        <a:pt x="31884" y="1897"/>
                      </a:cubicBezTo>
                      <a:cubicBezTo>
                        <a:pt x="31830" y="1897"/>
                        <a:pt x="31777" y="1911"/>
                        <a:pt x="31730" y="1940"/>
                      </a:cubicBezTo>
                      <a:lnTo>
                        <a:pt x="28297" y="3891"/>
                      </a:lnTo>
                      <a:lnTo>
                        <a:pt x="27276" y="3157"/>
                      </a:lnTo>
                      <a:cubicBezTo>
                        <a:pt x="27221" y="3118"/>
                        <a:pt x="27158" y="3098"/>
                        <a:pt x="27095" y="3098"/>
                      </a:cubicBezTo>
                      <a:cubicBezTo>
                        <a:pt x="27054" y="3098"/>
                        <a:pt x="27013" y="3107"/>
                        <a:pt x="26973" y="3123"/>
                      </a:cubicBezTo>
                      <a:lnTo>
                        <a:pt x="25847" y="3582"/>
                      </a:lnTo>
                      <a:lnTo>
                        <a:pt x="22897" y="3582"/>
                      </a:lnTo>
                      <a:lnTo>
                        <a:pt x="22089" y="3157"/>
                      </a:lnTo>
                      <a:cubicBezTo>
                        <a:pt x="22041" y="3133"/>
                        <a:pt x="21990" y="3121"/>
                        <a:pt x="21939" y="3121"/>
                      </a:cubicBezTo>
                      <a:cubicBezTo>
                        <a:pt x="21893" y="3121"/>
                        <a:pt x="21848" y="3131"/>
                        <a:pt x="21806" y="3153"/>
                      </a:cubicBezTo>
                      <a:lnTo>
                        <a:pt x="21075" y="3522"/>
                      </a:lnTo>
                      <a:lnTo>
                        <a:pt x="19222" y="2535"/>
                      </a:lnTo>
                      <a:cubicBezTo>
                        <a:pt x="19174" y="2510"/>
                        <a:pt x="19123" y="2498"/>
                        <a:pt x="19072" y="2498"/>
                      </a:cubicBezTo>
                      <a:cubicBezTo>
                        <a:pt x="18993" y="2498"/>
                        <a:pt x="18916" y="2528"/>
                        <a:pt x="18858" y="2588"/>
                      </a:cubicBezTo>
                      <a:lnTo>
                        <a:pt x="17085" y="4354"/>
                      </a:lnTo>
                      <a:lnTo>
                        <a:pt x="13985" y="1273"/>
                      </a:lnTo>
                      <a:cubicBezTo>
                        <a:pt x="13925" y="1213"/>
                        <a:pt x="13845" y="1184"/>
                        <a:pt x="13765" y="1184"/>
                      </a:cubicBezTo>
                      <a:cubicBezTo>
                        <a:pt x="13708" y="1184"/>
                        <a:pt x="13651" y="1199"/>
                        <a:pt x="13601" y="1228"/>
                      </a:cubicBezTo>
                      <a:lnTo>
                        <a:pt x="10358" y="3228"/>
                      </a:lnTo>
                      <a:lnTo>
                        <a:pt x="309" y="3228"/>
                      </a:lnTo>
                      <a:cubicBezTo>
                        <a:pt x="136" y="3228"/>
                        <a:pt x="0" y="3367"/>
                        <a:pt x="0" y="3541"/>
                      </a:cubicBezTo>
                      <a:cubicBezTo>
                        <a:pt x="0" y="3714"/>
                        <a:pt x="136" y="3853"/>
                        <a:pt x="309" y="3853"/>
                      </a:cubicBezTo>
                      <a:lnTo>
                        <a:pt x="10444" y="3853"/>
                      </a:lnTo>
                      <a:cubicBezTo>
                        <a:pt x="10500" y="3853"/>
                        <a:pt x="10560" y="3838"/>
                        <a:pt x="10611" y="3808"/>
                      </a:cubicBezTo>
                      <a:lnTo>
                        <a:pt x="13716" y="1890"/>
                      </a:lnTo>
                      <a:lnTo>
                        <a:pt x="16863" y="5018"/>
                      </a:lnTo>
                      <a:cubicBezTo>
                        <a:pt x="16926" y="5078"/>
                        <a:pt x="17007" y="5107"/>
                        <a:pt x="17087" y="5107"/>
                      </a:cubicBezTo>
                      <a:cubicBezTo>
                        <a:pt x="17167" y="5107"/>
                        <a:pt x="17246" y="5078"/>
                        <a:pt x="17307" y="5018"/>
                      </a:cubicBezTo>
                      <a:lnTo>
                        <a:pt x="19135" y="3194"/>
                      </a:lnTo>
                      <a:lnTo>
                        <a:pt x="20922" y="4147"/>
                      </a:lnTo>
                      <a:cubicBezTo>
                        <a:pt x="20969" y="4170"/>
                        <a:pt x="21018" y="4181"/>
                        <a:pt x="21067" y="4181"/>
                      </a:cubicBezTo>
                      <a:cubicBezTo>
                        <a:pt x="21114" y="4181"/>
                        <a:pt x="21161" y="4171"/>
                        <a:pt x="21205" y="4150"/>
                      </a:cubicBezTo>
                      <a:lnTo>
                        <a:pt x="21943" y="3782"/>
                      </a:lnTo>
                      <a:lnTo>
                        <a:pt x="22721" y="4192"/>
                      </a:lnTo>
                      <a:cubicBezTo>
                        <a:pt x="22721" y="4192"/>
                        <a:pt x="22771" y="4207"/>
                        <a:pt x="22822" y="4207"/>
                      </a:cubicBezTo>
                      <a:lnTo>
                        <a:pt x="25907" y="4207"/>
                      </a:lnTo>
                      <a:cubicBezTo>
                        <a:pt x="25948" y="4207"/>
                        <a:pt x="25987" y="4196"/>
                        <a:pt x="26024" y="4181"/>
                      </a:cubicBezTo>
                      <a:lnTo>
                        <a:pt x="27049" y="3763"/>
                      </a:lnTo>
                      <a:lnTo>
                        <a:pt x="28094" y="4517"/>
                      </a:lnTo>
                      <a:cubicBezTo>
                        <a:pt x="28149" y="4556"/>
                        <a:pt x="28214" y="4576"/>
                        <a:pt x="28279" y="4576"/>
                      </a:cubicBezTo>
                      <a:cubicBezTo>
                        <a:pt x="28332" y="4576"/>
                        <a:pt x="28385" y="4562"/>
                        <a:pt x="28433" y="4535"/>
                      </a:cubicBezTo>
                      <a:lnTo>
                        <a:pt x="31872" y="2577"/>
                      </a:lnTo>
                      <a:lnTo>
                        <a:pt x="35558" y="4893"/>
                      </a:lnTo>
                      <a:cubicBezTo>
                        <a:pt x="35607" y="4927"/>
                        <a:pt x="35665" y="4944"/>
                        <a:pt x="35723" y="4944"/>
                      </a:cubicBezTo>
                      <a:cubicBezTo>
                        <a:pt x="35773" y="4944"/>
                        <a:pt x="35822" y="4932"/>
                        <a:pt x="35866" y="4908"/>
                      </a:cubicBezTo>
                      <a:lnTo>
                        <a:pt x="38825" y="3409"/>
                      </a:lnTo>
                      <a:lnTo>
                        <a:pt x="41805" y="5612"/>
                      </a:lnTo>
                      <a:cubicBezTo>
                        <a:pt x="41860" y="5654"/>
                        <a:pt x="41926" y="5672"/>
                        <a:pt x="41993" y="5672"/>
                      </a:cubicBezTo>
                      <a:cubicBezTo>
                        <a:pt x="42063" y="5672"/>
                        <a:pt x="42138" y="5646"/>
                        <a:pt x="42194" y="5597"/>
                      </a:cubicBezTo>
                      <a:lnTo>
                        <a:pt x="45639" y="2622"/>
                      </a:lnTo>
                      <a:lnTo>
                        <a:pt x="47426" y="4113"/>
                      </a:lnTo>
                      <a:cubicBezTo>
                        <a:pt x="47484" y="4159"/>
                        <a:pt x="47556" y="4182"/>
                        <a:pt x="47628" y="4182"/>
                      </a:cubicBezTo>
                      <a:cubicBezTo>
                        <a:pt x="47677" y="4182"/>
                        <a:pt x="47725" y="4171"/>
                        <a:pt x="47769" y="4150"/>
                      </a:cubicBezTo>
                      <a:lnTo>
                        <a:pt x="48502" y="3782"/>
                      </a:lnTo>
                      <a:lnTo>
                        <a:pt x="49234" y="4173"/>
                      </a:lnTo>
                      <a:cubicBezTo>
                        <a:pt x="49279" y="4192"/>
                        <a:pt x="49330" y="4207"/>
                        <a:pt x="49380" y="4207"/>
                      </a:cubicBezTo>
                      <a:lnTo>
                        <a:pt x="52466" y="4207"/>
                      </a:lnTo>
                      <a:cubicBezTo>
                        <a:pt x="52506" y="4207"/>
                        <a:pt x="52547" y="4195"/>
                        <a:pt x="52582" y="4181"/>
                      </a:cubicBezTo>
                      <a:lnTo>
                        <a:pt x="53608" y="3762"/>
                      </a:lnTo>
                      <a:lnTo>
                        <a:pt x="54652" y="4516"/>
                      </a:lnTo>
                      <a:cubicBezTo>
                        <a:pt x="54709" y="4554"/>
                        <a:pt x="54774" y="4574"/>
                        <a:pt x="54838" y="4574"/>
                      </a:cubicBezTo>
                      <a:cubicBezTo>
                        <a:pt x="54917" y="4574"/>
                        <a:pt x="54995" y="4544"/>
                        <a:pt x="55057" y="4486"/>
                      </a:cubicBezTo>
                      <a:lnTo>
                        <a:pt x="58430" y="1216"/>
                      </a:lnTo>
                      <a:lnTo>
                        <a:pt x="61818" y="4843"/>
                      </a:lnTo>
                      <a:cubicBezTo>
                        <a:pt x="61879" y="4910"/>
                        <a:pt x="61962" y="4944"/>
                        <a:pt x="62046" y="4944"/>
                      </a:cubicBezTo>
                      <a:cubicBezTo>
                        <a:pt x="62111" y="4944"/>
                        <a:pt x="62176" y="4924"/>
                        <a:pt x="62233" y="4885"/>
                      </a:cubicBezTo>
                      <a:lnTo>
                        <a:pt x="63667" y="3835"/>
                      </a:lnTo>
                      <a:lnTo>
                        <a:pt x="66551" y="3835"/>
                      </a:lnTo>
                      <a:cubicBezTo>
                        <a:pt x="66671" y="3835"/>
                        <a:pt x="66783" y="3762"/>
                        <a:pt x="66834" y="3654"/>
                      </a:cubicBezTo>
                      <a:lnTo>
                        <a:pt x="68036" y="1061"/>
                      </a:lnTo>
                      <a:lnTo>
                        <a:pt x="69237" y="3691"/>
                      </a:lnTo>
                      <a:cubicBezTo>
                        <a:pt x="69287" y="3805"/>
                        <a:pt x="69401" y="3871"/>
                        <a:pt x="69520" y="3871"/>
                      </a:cubicBezTo>
                      <a:cubicBezTo>
                        <a:pt x="69547" y="3871"/>
                        <a:pt x="69574" y="3868"/>
                        <a:pt x="69600" y="3861"/>
                      </a:cubicBezTo>
                      <a:lnTo>
                        <a:pt x="70500" y="3615"/>
                      </a:lnTo>
                      <a:lnTo>
                        <a:pt x="71469" y="3853"/>
                      </a:lnTo>
                      <a:lnTo>
                        <a:pt x="78786" y="3853"/>
                      </a:lnTo>
                      <a:cubicBezTo>
                        <a:pt x="78959" y="3853"/>
                        <a:pt x="79100" y="3710"/>
                        <a:pt x="79100" y="3541"/>
                      </a:cubicBezTo>
                      <a:cubicBezTo>
                        <a:pt x="79100" y="3371"/>
                        <a:pt x="78959" y="3228"/>
                        <a:pt x="78786" y="3228"/>
                      </a:cubicBezTo>
                      <a:lnTo>
                        <a:pt x="71546" y="3239"/>
                      </a:lnTo>
                      <a:lnTo>
                        <a:pt x="70571" y="2990"/>
                      </a:lnTo>
                      <a:cubicBezTo>
                        <a:pt x="70548" y="2983"/>
                        <a:pt x="70523" y="2980"/>
                        <a:pt x="70499" y="2980"/>
                      </a:cubicBezTo>
                      <a:cubicBezTo>
                        <a:pt x="70470" y="2980"/>
                        <a:pt x="70441" y="2984"/>
                        <a:pt x="70414" y="2990"/>
                      </a:cubicBezTo>
                      <a:lnTo>
                        <a:pt x="69691" y="3187"/>
                      </a:lnTo>
                      <a:lnTo>
                        <a:pt x="68317" y="184"/>
                      </a:lnTo>
                      <a:cubicBezTo>
                        <a:pt x="68267" y="71"/>
                        <a:pt x="68156" y="0"/>
                        <a:pt x="68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28"/>
                <p:cNvSpPr/>
                <p:nvPr/>
              </p:nvSpPr>
              <p:spPr>
                <a:xfrm>
                  <a:off x="4102500" y="249600"/>
                  <a:ext cx="1882325" cy="130350"/>
                </a:xfrm>
                <a:custGeom>
                  <a:avLst/>
                  <a:gdLst/>
                  <a:ahLst/>
                  <a:cxnLst/>
                  <a:rect l="l" t="t" r="r" b="b"/>
                  <a:pathLst>
                    <a:path w="75293" h="5214" extrusionOk="0">
                      <a:moveTo>
                        <a:pt x="50204" y="0"/>
                      </a:moveTo>
                      <a:cubicBezTo>
                        <a:pt x="50134" y="11"/>
                        <a:pt x="50037" y="30"/>
                        <a:pt x="49982" y="90"/>
                      </a:cubicBezTo>
                      <a:lnTo>
                        <a:pt x="46563" y="3394"/>
                      </a:lnTo>
                      <a:lnTo>
                        <a:pt x="45589" y="2697"/>
                      </a:lnTo>
                      <a:cubicBezTo>
                        <a:pt x="45537" y="2658"/>
                        <a:pt x="45473" y="2639"/>
                        <a:pt x="45410" y="2639"/>
                      </a:cubicBezTo>
                      <a:cubicBezTo>
                        <a:pt x="45369" y="2639"/>
                        <a:pt x="45328" y="2647"/>
                        <a:pt x="45290" y="2663"/>
                      </a:cubicBezTo>
                      <a:lnTo>
                        <a:pt x="44159" y="3123"/>
                      </a:lnTo>
                      <a:lnTo>
                        <a:pt x="41216" y="3123"/>
                      </a:lnTo>
                      <a:lnTo>
                        <a:pt x="40407" y="2697"/>
                      </a:lnTo>
                      <a:cubicBezTo>
                        <a:pt x="40360" y="2674"/>
                        <a:pt x="40308" y="2661"/>
                        <a:pt x="40257" y="2661"/>
                      </a:cubicBezTo>
                      <a:cubicBezTo>
                        <a:pt x="40210" y="2661"/>
                        <a:pt x="40163" y="2672"/>
                        <a:pt x="40119" y="2694"/>
                      </a:cubicBezTo>
                      <a:lnTo>
                        <a:pt x="39428" y="3040"/>
                      </a:lnTo>
                      <a:lnTo>
                        <a:pt x="37589" y="1510"/>
                      </a:lnTo>
                      <a:cubicBezTo>
                        <a:pt x="37532" y="1465"/>
                        <a:pt x="37462" y="1441"/>
                        <a:pt x="37391" y="1441"/>
                      </a:cubicBezTo>
                      <a:cubicBezTo>
                        <a:pt x="37318" y="1441"/>
                        <a:pt x="37244" y="1467"/>
                        <a:pt x="37185" y="1518"/>
                      </a:cubicBezTo>
                      <a:lnTo>
                        <a:pt x="33731" y="4502"/>
                      </a:lnTo>
                      <a:lnTo>
                        <a:pt x="30797" y="2336"/>
                      </a:lnTo>
                      <a:cubicBezTo>
                        <a:pt x="30741" y="2294"/>
                        <a:pt x="30675" y="2273"/>
                        <a:pt x="30608" y="2273"/>
                      </a:cubicBezTo>
                      <a:cubicBezTo>
                        <a:pt x="30560" y="2273"/>
                        <a:pt x="30513" y="2283"/>
                        <a:pt x="30468" y="2305"/>
                      </a:cubicBezTo>
                      <a:lnTo>
                        <a:pt x="27494" y="3816"/>
                      </a:lnTo>
                      <a:lnTo>
                        <a:pt x="23802" y="1484"/>
                      </a:lnTo>
                      <a:cubicBezTo>
                        <a:pt x="23753" y="1454"/>
                        <a:pt x="23698" y="1439"/>
                        <a:pt x="23643" y="1439"/>
                      </a:cubicBezTo>
                      <a:cubicBezTo>
                        <a:pt x="23589" y="1439"/>
                        <a:pt x="23534" y="1453"/>
                        <a:pt x="23484" y="1481"/>
                      </a:cubicBezTo>
                      <a:lnTo>
                        <a:pt x="20050" y="3432"/>
                      </a:lnTo>
                      <a:lnTo>
                        <a:pt x="19030" y="2698"/>
                      </a:lnTo>
                      <a:cubicBezTo>
                        <a:pt x="18975" y="2659"/>
                        <a:pt x="18913" y="2639"/>
                        <a:pt x="18850" y="2639"/>
                      </a:cubicBezTo>
                      <a:cubicBezTo>
                        <a:pt x="18809" y="2639"/>
                        <a:pt x="18767" y="2648"/>
                        <a:pt x="18728" y="2664"/>
                      </a:cubicBezTo>
                      <a:lnTo>
                        <a:pt x="17600" y="3123"/>
                      </a:lnTo>
                      <a:lnTo>
                        <a:pt x="14652" y="3123"/>
                      </a:lnTo>
                      <a:lnTo>
                        <a:pt x="13844" y="2698"/>
                      </a:lnTo>
                      <a:cubicBezTo>
                        <a:pt x="13799" y="2674"/>
                        <a:pt x="13748" y="2662"/>
                        <a:pt x="13697" y="2662"/>
                      </a:cubicBezTo>
                      <a:cubicBezTo>
                        <a:pt x="13651" y="2662"/>
                        <a:pt x="13604" y="2672"/>
                        <a:pt x="13561" y="2694"/>
                      </a:cubicBezTo>
                      <a:lnTo>
                        <a:pt x="12828" y="3063"/>
                      </a:lnTo>
                      <a:lnTo>
                        <a:pt x="10980" y="2076"/>
                      </a:lnTo>
                      <a:cubicBezTo>
                        <a:pt x="10933" y="2051"/>
                        <a:pt x="10881" y="2039"/>
                        <a:pt x="10830" y="2039"/>
                      </a:cubicBezTo>
                      <a:cubicBezTo>
                        <a:pt x="10749" y="2039"/>
                        <a:pt x="10670" y="2069"/>
                        <a:pt x="10611" y="2129"/>
                      </a:cubicBezTo>
                      <a:lnTo>
                        <a:pt x="8839" y="3895"/>
                      </a:lnTo>
                      <a:lnTo>
                        <a:pt x="5738" y="814"/>
                      </a:lnTo>
                      <a:cubicBezTo>
                        <a:pt x="5679" y="754"/>
                        <a:pt x="5601" y="725"/>
                        <a:pt x="5521" y="725"/>
                      </a:cubicBezTo>
                      <a:cubicBezTo>
                        <a:pt x="5464" y="725"/>
                        <a:pt x="5406" y="740"/>
                        <a:pt x="5354" y="769"/>
                      </a:cubicBezTo>
                      <a:lnTo>
                        <a:pt x="2112" y="2769"/>
                      </a:lnTo>
                      <a:lnTo>
                        <a:pt x="314" y="2769"/>
                      </a:lnTo>
                      <a:cubicBezTo>
                        <a:pt x="138" y="2769"/>
                        <a:pt x="1" y="2908"/>
                        <a:pt x="1" y="3082"/>
                      </a:cubicBezTo>
                      <a:cubicBezTo>
                        <a:pt x="1" y="3255"/>
                        <a:pt x="138" y="3394"/>
                        <a:pt x="314" y="3394"/>
                      </a:cubicBezTo>
                      <a:lnTo>
                        <a:pt x="2198" y="3394"/>
                      </a:lnTo>
                      <a:cubicBezTo>
                        <a:pt x="2259" y="3394"/>
                        <a:pt x="2314" y="3379"/>
                        <a:pt x="2365" y="3349"/>
                      </a:cubicBezTo>
                      <a:lnTo>
                        <a:pt x="5476" y="1431"/>
                      </a:lnTo>
                      <a:lnTo>
                        <a:pt x="8622" y="4559"/>
                      </a:lnTo>
                      <a:cubicBezTo>
                        <a:pt x="8682" y="4619"/>
                        <a:pt x="8762" y="4648"/>
                        <a:pt x="8841" y="4648"/>
                      </a:cubicBezTo>
                      <a:cubicBezTo>
                        <a:pt x="8921" y="4648"/>
                        <a:pt x="9000" y="4619"/>
                        <a:pt x="9060" y="4559"/>
                      </a:cubicBezTo>
                      <a:lnTo>
                        <a:pt x="10889" y="2735"/>
                      </a:lnTo>
                      <a:lnTo>
                        <a:pt x="12677" y="3688"/>
                      </a:lnTo>
                      <a:cubicBezTo>
                        <a:pt x="12723" y="3711"/>
                        <a:pt x="12774" y="3722"/>
                        <a:pt x="12824" y="3722"/>
                      </a:cubicBezTo>
                      <a:cubicBezTo>
                        <a:pt x="12872" y="3722"/>
                        <a:pt x="12921" y="3712"/>
                        <a:pt x="12965" y="3691"/>
                      </a:cubicBezTo>
                      <a:lnTo>
                        <a:pt x="13697" y="3323"/>
                      </a:lnTo>
                      <a:lnTo>
                        <a:pt x="14435" y="3714"/>
                      </a:lnTo>
                      <a:cubicBezTo>
                        <a:pt x="14475" y="3733"/>
                        <a:pt x="14526" y="3748"/>
                        <a:pt x="14576" y="3748"/>
                      </a:cubicBezTo>
                      <a:lnTo>
                        <a:pt x="17662" y="3748"/>
                      </a:lnTo>
                      <a:cubicBezTo>
                        <a:pt x="17701" y="3748"/>
                        <a:pt x="17777" y="3722"/>
                        <a:pt x="17777" y="3722"/>
                      </a:cubicBezTo>
                      <a:lnTo>
                        <a:pt x="18802" y="3304"/>
                      </a:lnTo>
                      <a:lnTo>
                        <a:pt x="19848" y="4058"/>
                      </a:lnTo>
                      <a:cubicBezTo>
                        <a:pt x="19904" y="4097"/>
                        <a:pt x="19968" y="4117"/>
                        <a:pt x="20033" y="4117"/>
                      </a:cubicBezTo>
                      <a:cubicBezTo>
                        <a:pt x="20086" y="4117"/>
                        <a:pt x="20139" y="4103"/>
                        <a:pt x="20187" y="4076"/>
                      </a:cubicBezTo>
                      <a:lnTo>
                        <a:pt x="23630" y="2118"/>
                      </a:lnTo>
                      <a:lnTo>
                        <a:pt x="27312" y="4434"/>
                      </a:lnTo>
                      <a:cubicBezTo>
                        <a:pt x="27361" y="4468"/>
                        <a:pt x="27418" y="4485"/>
                        <a:pt x="27476" y="4485"/>
                      </a:cubicBezTo>
                      <a:cubicBezTo>
                        <a:pt x="27525" y="4485"/>
                        <a:pt x="27574" y="4473"/>
                        <a:pt x="27621" y="4449"/>
                      </a:cubicBezTo>
                      <a:lnTo>
                        <a:pt x="30579" y="2950"/>
                      </a:lnTo>
                      <a:lnTo>
                        <a:pt x="33559" y="5153"/>
                      </a:lnTo>
                      <a:cubicBezTo>
                        <a:pt x="33614" y="5195"/>
                        <a:pt x="33680" y="5213"/>
                        <a:pt x="33746" y="5213"/>
                      </a:cubicBezTo>
                      <a:cubicBezTo>
                        <a:pt x="33816" y="5213"/>
                        <a:pt x="33893" y="5187"/>
                        <a:pt x="33948" y="5138"/>
                      </a:cubicBezTo>
                      <a:lnTo>
                        <a:pt x="37392" y="2162"/>
                      </a:lnTo>
                      <a:lnTo>
                        <a:pt x="39185" y="3654"/>
                      </a:lnTo>
                      <a:cubicBezTo>
                        <a:pt x="39240" y="3699"/>
                        <a:pt x="39312" y="3724"/>
                        <a:pt x="39385" y="3724"/>
                      </a:cubicBezTo>
                      <a:cubicBezTo>
                        <a:pt x="39432" y="3724"/>
                        <a:pt x="39480" y="3714"/>
                        <a:pt x="39524" y="3691"/>
                      </a:cubicBezTo>
                      <a:lnTo>
                        <a:pt x="40255" y="3322"/>
                      </a:lnTo>
                      <a:lnTo>
                        <a:pt x="40993" y="3714"/>
                      </a:lnTo>
                      <a:cubicBezTo>
                        <a:pt x="41038" y="3733"/>
                        <a:pt x="41083" y="3748"/>
                        <a:pt x="41133" y="3748"/>
                      </a:cubicBezTo>
                      <a:lnTo>
                        <a:pt x="44219" y="3748"/>
                      </a:lnTo>
                      <a:cubicBezTo>
                        <a:pt x="44260" y="3748"/>
                        <a:pt x="44341" y="3722"/>
                        <a:pt x="44341" y="3722"/>
                      </a:cubicBezTo>
                      <a:lnTo>
                        <a:pt x="45366" y="3303"/>
                      </a:lnTo>
                      <a:lnTo>
                        <a:pt x="46411" y="4057"/>
                      </a:lnTo>
                      <a:cubicBezTo>
                        <a:pt x="46465" y="4097"/>
                        <a:pt x="46528" y="4116"/>
                        <a:pt x="46590" y="4116"/>
                      </a:cubicBezTo>
                      <a:cubicBezTo>
                        <a:pt x="46669" y="4116"/>
                        <a:pt x="46748" y="4086"/>
                        <a:pt x="46810" y="4027"/>
                      </a:cubicBezTo>
                      <a:lnTo>
                        <a:pt x="50184" y="757"/>
                      </a:lnTo>
                      <a:lnTo>
                        <a:pt x="53573" y="4384"/>
                      </a:lnTo>
                      <a:cubicBezTo>
                        <a:pt x="53636" y="4451"/>
                        <a:pt x="53720" y="4486"/>
                        <a:pt x="53805" y="4486"/>
                      </a:cubicBezTo>
                      <a:cubicBezTo>
                        <a:pt x="53869" y="4486"/>
                        <a:pt x="53932" y="4467"/>
                        <a:pt x="53987" y="4426"/>
                      </a:cubicBezTo>
                      <a:lnTo>
                        <a:pt x="55420" y="3376"/>
                      </a:lnTo>
                      <a:lnTo>
                        <a:pt x="58339" y="3376"/>
                      </a:lnTo>
                      <a:cubicBezTo>
                        <a:pt x="58339" y="3376"/>
                        <a:pt x="58370" y="3371"/>
                        <a:pt x="58401" y="3360"/>
                      </a:cubicBezTo>
                      <a:lnTo>
                        <a:pt x="59789" y="2935"/>
                      </a:lnTo>
                      <a:lnTo>
                        <a:pt x="61178" y="3394"/>
                      </a:lnTo>
                      <a:cubicBezTo>
                        <a:pt x="61209" y="3406"/>
                        <a:pt x="61241" y="3412"/>
                        <a:pt x="61275" y="3412"/>
                      </a:cubicBezTo>
                      <a:cubicBezTo>
                        <a:pt x="61302" y="3412"/>
                        <a:pt x="61330" y="3408"/>
                        <a:pt x="61359" y="3402"/>
                      </a:cubicBezTo>
                      <a:lnTo>
                        <a:pt x="62254" y="3156"/>
                      </a:lnTo>
                      <a:lnTo>
                        <a:pt x="63223" y="3394"/>
                      </a:lnTo>
                      <a:lnTo>
                        <a:pt x="74980" y="3394"/>
                      </a:lnTo>
                      <a:cubicBezTo>
                        <a:pt x="75151" y="3394"/>
                        <a:pt x="75293" y="3251"/>
                        <a:pt x="75293" y="3082"/>
                      </a:cubicBezTo>
                      <a:cubicBezTo>
                        <a:pt x="75293" y="2912"/>
                        <a:pt x="75151" y="2769"/>
                        <a:pt x="74980" y="2769"/>
                      </a:cubicBezTo>
                      <a:lnTo>
                        <a:pt x="63304" y="2780"/>
                      </a:lnTo>
                      <a:lnTo>
                        <a:pt x="62330" y="2531"/>
                      </a:lnTo>
                      <a:cubicBezTo>
                        <a:pt x="62302" y="2524"/>
                        <a:pt x="62274" y="2520"/>
                        <a:pt x="62246" y="2520"/>
                      </a:cubicBezTo>
                      <a:cubicBezTo>
                        <a:pt x="62219" y="2520"/>
                        <a:pt x="62192" y="2524"/>
                        <a:pt x="62167" y="2531"/>
                      </a:cubicBezTo>
                      <a:lnTo>
                        <a:pt x="61283" y="2773"/>
                      </a:lnTo>
                      <a:lnTo>
                        <a:pt x="59890" y="2309"/>
                      </a:lnTo>
                      <a:cubicBezTo>
                        <a:pt x="59860" y="2299"/>
                        <a:pt x="59827" y="2295"/>
                        <a:pt x="59794" y="2295"/>
                      </a:cubicBezTo>
                      <a:cubicBezTo>
                        <a:pt x="59761" y="2295"/>
                        <a:pt x="59728" y="2299"/>
                        <a:pt x="59698" y="2309"/>
                      </a:cubicBezTo>
                      <a:lnTo>
                        <a:pt x="58259" y="2749"/>
                      </a:lnTo>
                      <a:lnTo>
                        <a:pt x="55319" y="2749"/>
                      </a:lnTo>
                      <a:cubicBezTo>
                        <a:pt x="55255" y="2749"/>
                        <a:pt x="55189" y="2773"/>
                        <a:pt x="55133" y="2810"/>
                      </a:cubicBezTo>
                      <a:lnTo>
                        <a:pt x="53840" y="3759"/>
                      </a:lnTo>
                      <a:lnTo>
                        <a:pt x="50427" y="102"/>
                      </a:lnTo>
                      <a:cubicBezTo>
                        <a:pt x="50366" y="42"/>
                        <a:pt x="50291" y="8"/>
                        <a:pt x="50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28"/>
              <p:cNvGrpSpPr/>
              <p:nvPr/>
            </p:nvGrpSpPr>
            <p:grpSpPr>
              <a:xfrm>
                <a:off x="764275" y="990950"/>
                <a:ext cx="3828825" cy="330218"/>
                <a:chOff x="2155975" y="503350"/>
                <a:chExt cx="3828825" cy="370200"/>
              </a:xfrm>
            </p:grpSpPr>
            <p:sp>
              <p:nvSpPr>
                <p:cNvPr id="17627" name="Google Shape;17627;p28"/>
                <p:cNvSpPr/>
                <p:nvPr/>
              </p:nvSpPr>
              <p:spPr>
                <a:xfrm>
                  <a:off x="2155975" y="503350"/>
                  <a:ext cx="483425" cy="370200"/>
                </a:xfrm>
                <a:custGeom>
                  <a:avLst/>
                  <a:gdLst/>
                  <a:ahLst/>
                  <a:cxnLst/>
                  <a:rect l="l" t="t" r="r" b="b"/>
                  <a:pathLst>
                    <a:path w="19337" h="14808" extrusionOk="0">
                      <a:moveTo>
                        <a:pt x="10127" y="0"/>
                      </a:moveTo>
                      <a:cubicBezTo>
                        <a:pt x="9992" y="0"/>
                        <a:pt x="9862" y="121"/>
                        <a:pt x="9838" y="269"/>
                      </a:cubicBezTo>
                      <a:lnTo>
                        <a:pt x="8388" y="9850"/>
                      </a:lnTo>
                      <a:lnTo>
                        <a:pt x="309" y="9850"/>
                      </a:lnTo>
                      <a:cubicBezTo>
                        <a:pt x="136" y="9850"/>
                        <a:pt x="0" y="9990"/>
                        <a:pt x="0" y="10163"/>
                      </a:cubicBezTo>
                      <a:cubicBezTo>
                        <a:pt x="0" y="10336"/>
                        <a:pt x="136" y="10480"/>
                        <a:pt x="309" y="10480"/>
                      </a:cubicBezTo>
                      <a:lnTo>
                        <a:pt x="8657" y="10480"/>
                      </a:lnTo>
                      <a:cubicBezTo>
                        <a:pt x="8813" y="10480"/>
                        <a:pt x="8944" y="10362"/>
                        <a:pt x="8965" y="10209"/>
                      </a:cubicBezTo>
                      <a:lnTo>
                        <a:pt x="10166" y="2275"/>
                      </a:lnTo>
                      <a:lnTo>
                        <a:pt x="12266" y="14544"/>
                      </a:lnTo>
                      <a:cubicBezTo>
                        <a:pt x="12292" y="14691"/>
                        <a:pt x="12419" y="14800"/>
                        <a:pt x="12565" y="14808"/>
                      </a:cubicBezTo>
                      <a:lnTo>
                        <a:pt x="12574" y="14808"/>
                      </a:lnTo>
                      <a:cubicBezTo>
                        <a:pt x="12721" y="14808"/>
                        <a:pt x="12848" y="14706"/>
                        <a:pt x="12877" y="14559"/>
                      </a:cubicBezTo>
                      <a:lnTo>
                        <a:pt x="14084" y="9150"/>
                      </a:lnTo>
                      <a:lnTo>
                        <a:pt x="14428" y="10216"/>
                      </a:lnTo>
                      <a:cubicBezTo>
                        <a:pt x="14469" y="10325"/>
                        <a:pt x="14565" y="10409"/>
                        <a:pt x="14685" y="10427"/>
                      </a:cubicBezTo>
                      <a:cubicBezTo>
                        <a:pt x="14698" y="10429"/>
                        <a:pt x="14711" y="10429"/>
                        <a:pt x="14723" y="10429"/>
                      </a:cubicBezTo>
                      <a:cubicBezTo>
                        <a:pt x="14830" y="10429"/>
                        <a:pt x="14925" y="10376"/>
                        <a:pt x="14984" y="10291"/>
                      </a:cubicBezTo>
                      <a:lnTo>
                        <a:pt x="15317" y="9798"/>
                      </a:lnTo>
                      <a:lnTo>
                        <a:pt x="15655" y="10333"/>
                      </a:lnTo>
                      <a:cubicBezTo>
                        <a:pt x="15716" y="10423"/>
                        <a:pt x="15811" y="10480"/>
                        <a:pt x="15918" y="10480"/>
                      </a:cubicBezTo>
                      <a:lnTo>
                        <a:pt x="19023" y="10480"/>
                      </a:lnTo>
                      <a:cubicBezTo>
                        <a:pt x="19195" y="10480"/>
                        <a:pt x="19337" y="10333"/>
                        <a:pt x="19337" y="10163"/>
                      </a:cubicBezTo>
                      <a:cubicBezTo>
                        <a:pt x="19337" y="9994"/>
                        <a:pt x="19195" y="9850"/>
                        <a:pt x="19023" y="9850"/>
                      </a:cubicBezTo>
                      <a:lnTo>
                        <a:pt x="16089" y="9850"/>
                      </a:lnTo>
                      <a:lnTo>
                        <a:pt x="15585" y="9060"/>
                      </a:lnTo>
                      <a:cubicBezTo>
                        <a:pt x="15530" y="8973"/>
                        <a:pt x="15433" y="8916"/>
                        <a:pt x="15327" y="8916"/>
                      </a:cubicBezTo>
                      <a:cubicBezTo>
                        <a:pt x="15220" y="8947"/>
                        <a:pt x="15125" y="8969"/>
                        <a:pt x="15065" y="9052"/>
                      </a:cubicBezTo>
                      <a:lnTo>
                        <a:pt x="14827" y="9406"/>
                      </a:lnTo>
                      <a:lnTo>
                        <a:pt x="14327" y="7866"/>
                      </a:lnTo>
                      <a:cubicBezTo>
                        <a:pt x="14283" y="7740"/>
                        <a:pt x="14162" y="7655"/>
                        <a:pt x="14025" y="7655"/>
                      </a:cubicBezTo>
                      <a:cubicBezTo>
                        <a:pt x="14021" y="7655"/>
                        <a:pt x="14018" y="7655"/>
                        <a:pt x="14014" y="7655"/>
                      </a:cubicBezTo>
                      <a:cubicBezTo>
                        <a:pt x="13873" y="7658"/>
                        <a:pt x="13757" y="7760"/>
                        <a:pt x="13726" y="7895"/>
                      </a:cubicBezTo>
                      <a:lnTo>
                        <a:pt x="12615" y="12876"/>
                      </a:lnTo>
                      <a:lnTo>
                        <a:pt x="10454" y="261"/>
                      </a:lnTo>
                      <a:cubicBezTo>
                        <a:pt x="10429" y="110"/>
                        <a:pt x="10297" y="1"/>
                        <a:pt x="10146" y="1"/>
                      </a:cubicBezTo>
                      <a:cubicBezTo>
                        <a:pt x="10139" y="1"/>
                        <a:pt x="10133" y="0"/>
                        <a:pt x="10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28"/>
                <p:cNvSpPr/>
                <p:nvPr/>
              </p:nvSpPr>
              <p:spPr>
                <a:xfrm>
                  <a:off x="2615650" y="503375"/>
                  <a:ext cx="483425" cy="370175"/>
                </a:xfrm>
                <a:custGeom>
                  <a:avLst/>
                  <a:gdLst/>
                  <a:ahLst/>
                  <a:cxnLst/>
                  <a:rect l="l" t="t" r="r" b="b"/>
                  <a:pathLst>
                    <a:path w="19337" h="14807" extrusionOk="0">
                      <a:moveTo>
                        <a:pt x="10147" y="0"/>
                      </a:moveTo>
                      <a:cubicBezTo>
                        <a:pt x="9994" y="3"/>
                        <a:pt x="9864" y="113"/>
                        <a:pt x="9843" y="268"/>
                      </a:cubicBezTo>
                      <a:lnTo>
                        <a:pt x="8393" y="9849"/>
                      </a:lnTo>
                      <a:lnTo>
                        <a:pt x="314" y="9849"/>
                      </a:lnTo>
                      <a:cubicBezTo>
                        <a:pt x="142" y="9849"/>
                        <a:pt x="0" y="9989"/>
                        <a:pt x="0" y="10162"/>
                      </a:cubicBezTo>
                      <a:cubicBezTo>
                        <a:pt x="0" y="10335"/>
                        <a:pt x="142" y="10479"/>
                        <a:pt x="314" y="10479"/>
                      </a:cubicBezTo>
                      <a:lnTo>
                        <a:pt x="8662" y="10479"/>
                      </a:lnTo>
                      <a:cubicBezTo>
                        <a:pt x="8813" y="10479"/>
                        <a:pt x="8945" y="10361"/>
                        <a:pt x="8970" y="10208"/>
                      </a:cubicBezTo>
                      <a:lnTo>
                        <a:pt x="10172" y="2274"/>
                      </a:lnTo>
                      <a:lnTo>
                        <a:pt x="12267" y="14543"/>
                      </a:lnTo>
                      <a:cubicBezTo>
                        <a:pt x="12297" y="14690"/>
                        <a:pt x="12419" y="14799"/>
                        <a:pt x="12570" y="14807"/>
                      </a:cubicBezTo>
                      <a:lnTo>
                        <a:pt x="12575" y="14807"/>
                      </a:lnTo>
                      <a:cubicBezTo>
                        <a:pt x="12721" y="14807"/>
                        <a:pt x="12849" y="14705"/>
                        <a:pt x="12884" y="14558"/>
                      </a:cubicBezTo>
                      <a:lnTo>
                        <a:pt x="14091" y="9149"/>
                      </a:lnTo>
                      <a:lnTo>
                        <a:pt x="14433" y="10215"/>
                      </a:lnTo>
                      <a:cubicBezTo>
                        <a:pt x="14469" y="10324"/>
                        <a:pt x="14570" y="10408"/>
                        <a:pt x="14686" y="10426"/>
                      </a:cubicBezTo>
                      <a:cubicBezTo>
                        <a:pt x="14700" y="10428"/>
                        <a:pt x="14714" y="10429"/>
                        <a:pt x="14728" y="10429"/>
                      </a:cubicBezTo>
                      <a:cubicBezTo>
                        <a:pt x="14833" y="10429"/>
                        <a:pt x="14931" y="10380"/>
                        <a:pt x="14989" y="10290"/>
                      </a:cubicBezTo>
                      <a:lnTo>
                        <a:pt x="15322" y="9797"/>
                      </a:lnTo>
                      <a:lnTo>
                        <a:pt x="15661" y="10332"/>
                      </a:lnTo>
                      <a:cubicBezTo>
                        <a:pt x="15716" y="10422"/>
                        <a:pt x="15817" y="10479"/>
                        <a:pt x="15923" y="10479"/>
                      </a:cubicBezTo>
                      <a:lnTo>
                        <a:pt x="19029" y="10479"/>
                      </a:lnTo>
                      <a:cubicBezTo>
                        <a:pt x="19201" y="10479"/>
                        <a:pt x="19337" y="10332"/>
                        <a:pt x="19337" y="10162"/>
                      </a:cubicBezTo>
                      <a:cubicBezTo>
                        <a:pt x="19337" y="9993"/>
                        <a:pt x="19201" y="9849"/>
                        <a:pt x="19029" y="9849"/>
                      </a:cubicBezTo>
                      <a:lnTo>
                        <a:pt x="16095" y="9849"/>
                      </a:lnTo>
                      <a:lnTo>
                        <a:pt x="15590" y="9059"/>
                      </a:lnTo>
                      <a:cubicBezTo>
                        <a:pt x="15534" y="8972"/>
                        <a:pt x="15439" y="8915"/>
                        <a:pt x="15332" y="8915"/>
                      </a:cubicBezTo>
                      <a:cubicBezTo>
                        <a:pt x="15237" y="8946"/>
                        <a:pt x="15125" y="8968"/>
                        <a:pt x="15070" y="9051"/>
                      </a:cubicBezTo>
                      <a:lnTo>
                        <a:pt x="14828" y="9405"/>
                      </a:lnTo>
                      <a:lnTo>
                        <a:pt x="14332" y="7865"/>
                      </a:lnTo>
                      <a:cubicBezTo>
                        <a:pt x="14288" y="7739"/>
                        <a:pt x="14167" y="7654"/>
                        <a:pt x="14030" y="7654"/>
                      </a:cubicBezTo>
                      <a:cubicBezTo>
                        <a:pt x="14026" y="7654"/>
                        <a:pt x="14023" y="7654"/>
                        <a:pt x="14020" y="7654"/>
                      </a:cubicBezTo>
                      <a:cubicBezTo>
                        <a:pt x="13878" y="7657"/>
                        <a:pt x="13762" y="7759"/>
                        <a:pt x="13727" y="7894"/>
                      </a:cubicBezTo>
                      <a:lnTo>
                        <a:pt x="12616" y="12875"/>
                      </a:lnTo>
                      <a:lnTo>
                        <a:pt x="10459" y="260"/>
                      </a:lnTo>
                      <a:cubicBezTo>
                        <a:pt x="10434" y="109"/>
                        <a:pt x="10298" y="19"/>
                        <a:pt x="10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28"/>
                <p:cNvSpPr/>
                <p:nvPr/>
              </p:nvSpPr>
              <p:spPr>
                <a:xfrm>
                  <a:off x="3535275" y="503375"/>
                  <a:ext cx="483425" cy="370175"/>
                </a:xfrm>
                <a:custGeom>
                  <a:avLst/>
                  <a:gdLst/>
                  <a:ahLst/>
                  <a:cxnLst/>
                  <a:rect l="l" t="t" r="r" b="b"/>
                  <a:pathLst>
                    <a:path w="19337" h="14807" extrusionOk="0">
                      <a:moveTo>
                        <a:pt x="10145" y="0"/>
                      </a:moveTo>
                      <a:cubicBezTo>
                        <a:pt x="9988" y="3"/>
                        <a:pt x="9862" y="113"/>
                        <a:pt x="9837" y="268"/>
                      </a:cubicBezTo>
                      <a:lnTo>
                        <a:pt x="8389" y="9849"/>
                      </a:lnTo>
                      <a:lnTo>
                        <a:pt x="308" y="9849"/>
                      </a:lnTo>
                      <a:cubicBezTo>
                        <a:pt x="136" y="9849"/>
                        <a:pt x="0" y="9989"/>
                        <a:pt x="0" y="10162"/>
                      </a:cubicBezTo>
                      <a:cubicBezTo>
                        <a:pt x="0" y="10335"/>
                        <a:pt x="136" y="10479"/>
                        <a:pt x="308" y="10479"/>
                      </a:cubicBezTo>
                      <a:lnTo>
                        <a:pt x="8655" y="10479"/>
                      </a:lnTo>
                      <a:cubicBezTo>
                        <a:pt x="8812" y="10479"/>
                        <a:pt x="8943" y="10361"/>
                        <a:pt x="8963" y="10208"/>
                      </a:cubicBezTo>
                      <a:lnTo>
                        <a:pt x="10166" y="2274"/>
                      </a:lnTo>
                      <a:lnTo>
                        <a:pt x="12267" y="14543"/>
                      </a:lnTo>
                      <a:cubicBezTo>
                        <a:pt x="12292" y="14690"/>
                        <a:pt x="12418" y="14799"/>
                        <a:pt x="12564" y="14807"/>
                      </a:cubicBezTo>
                      <a:lnTo>
                        <a:pt x="12575" y="14807"/>
                      </a:lnTo>
                      <a:cubicBezTo>
                        <a:pt x="12721" y="14807"/>
                        <a:pt x="12847" y="14705"/>
                        <a:pt x="12878" y="14558"/>
                      </a:cubicBezTo>
                      <a:lnTo>
                        <a:pt x="14084" y="9149"/>
                      </a:lnTo>
                      <a:lnTo>
                        <a:pt x="14427" y="10215"/>
                      </a:lnTo>
                      <a:cubicBezTo>
                        <a:pt x="14468" y="10324"/>
                        <a:pt x="14564" y="10408"/>
                        <a:pt x="14685" y="10426"/>
                      </a:cubicBezTo>
                      <a:cubicBezTo>
                        <a:pt x="14698" y="10428"/>
                        <a:pt x="14710" y="10428"/>
                        <a:pt x="14723" y="10428"/>
                      </a:cubicBezTo>
                      <a:cubicBezTo>
                        <a:pt x="14829" y="10428"/>
                        <a:pt x="14925" y="10375"/>
                        <a:pt x="14989" y="10290"/>
                      </a:cubicBezTo>
                      <a:lnTo>
                        <a:pt x="15317" y="9797"/>
                      </a:lnTo>
                      <a:lnTo>
                        <a:pt x="15655" y="10332"/>
                      </a:lnTo>
                      <a:cubicBezTo>
                        <a:pt x="15716" y="10422"/>
                        <a:pt x="15811" y="10479"/>
                        <a:pt x="15922" y="10479"/>
                      </a:cubicBezTo>
                      <a:lnTo>
                        <a:pt x="19023" y="10479"/>
                      </a:lnTo>
                      <a:cubicBezTo>
                        <a:pt x="19195" y="10479"/>
                        <a:pt x="19337" y="10332"/>
                        <a:pt x="19337" y="10162"/>
                      </a:cubicBezTo>
                      <a:cubicBezTo>
                        <a:pt x="19337" y="9993"/>
                        <a:pt x="19195" y="9849"/>
                        <a:pt x="19023" y="9849"/>
                      </a:cubicBezTo>
                      <a:lnTo>
                        <a:pt x="16090" y="9849"/>
                      </a:lnTo>
                      <a:lnTo>
                        <a:pt x="15590" y="9059"/>
                      </a:lnTo>
                      <a:cubicBezTo>
                        <a:pt x="15538" y="8984"/>
                        <a:pt x="15466" y="8909"/>
                        <a:pt x="15370" y="8909"/>
                      </a:cubicBezTo>
                      <a:cubicBezTo>
                        <a:pt x="15354" y="8909"/>
                        <a:pt x="15339" y="8911"/>
                        <a:pt x="15322" y="8915"/>
                      </a:cubicBezTo>
                      <a:cubicBezTo>
                        <a:pt x="15221" y="8915"/>
                        <a:pt x="15125" y="8968"/>
                        <a:pt x="15064" y="9051"/>
                      </a:cubicBezTo>
                      <a:lnTo>
                        <a:pt x="14826" y="9405"/>
                      </a:lnTo>
                      <a:lnTo>
                        <a:pt x="14326" y="7865"/>
                      </a:lnTo>
                      <a:cubicBezTo>
                        <a:pt x="14283" y="7739"/>
                        <a:pt x="14166" y="7654"/>
                        <a:pt x="14024" y="7654"/>
                      </a:cubicBezTo>
                      <a:cubicBezTo>
                        <a:pt x="14021" y="7654"/>
                        <a:pt x="14017" y="7654"/>
                        <a:pt x="14014" y="7654"/>
                      </a:cubicBezTo>
                      <a:cubicBezTo>
                        <a:pt x="13872" y="7657"/>
                        <a:pt x="13756" y="7759"/>
                        <a:pt x="13725" y="7894"/>
                      </a:cubicBezTo>
                      <a:lnTo>
                        <a:pt x="12615" y="12875"/>
                      </a:lnTo>
                      <a:lnTo>
                        <a:pt x="10454" y="260"/>
                      </a:lnTo>
                      <a:cubicBezTo>
                        <a:pt x="10428" y="109"/>
                        <a:pt x="10308" y="19"/>
                        <a:pt x="10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28"/>
                <p:cNvSpPr/>
                <p:nvPr/>
              </p:nvSpPr>
              <p:spPr>
                <a:xfrm>
                  <a:off x="3994925" y="503350"/>
                  <a:ext cx="483475" cy="370200"/>
                </a:xfrm>
                <a:custGeom>
                  <a:avLst/>
                  <a:gdLst/>
                  <a:ahLst/>
                  <a:cxnLst/>
                  <a:rect l="l" t="t" r="r" b="b"/>
                  <a:pathLst>
                    <a:path w="19339" h="14808" extrusionOk="0">
                      <a:moveTo>
                        <a:pt x="10133" y="0"/>
                      </a:moveTo>
                      <a:cubicBezTo>
                        <a:pt x="10002" y="0"/>
                        <a:pt x="9863" y="121"/>
                        <a:pt x="9845" y="269"/>
                      </a:cubicBezTo>
                      <a:lnTo>
                        <a:pt x="8395" y="9850"/>
                      </a:lnTo>
                      <a:lnTo>
                        <a:pt x="315" y="9850"/>
                      </a:lnTo>
                      <a:cubicBezTo>
                        <a:pt x="142" y="9850"/>
                        <a:pt x="1" y="9990"/>
                        <a:pt x="1" y="10163"/>
                      </a:cubicBezTo>
                      <a:cubicBezTo>
                        <a:pt x="1" y="10336"/>
                        <a:pt x="142" y="10480"/>
                        <a:pt x="315" y="10480"/>
                      </a:cubicBezTo>
                      <a:lnTo>
                        <a:pt x="8661" y="10480"/>
                      </a:lnTo>
                      <a:cubicBezTo>
                        <a:pt x="8818" y="10480"/>
                        <a:pt x="8944" y="10362"/>
                        <a:pt x="8970" y="10209"/>
                      </a:cubicBezTo>
                      <a:lnTo>
                        <a:pt x="10172" y="2275"/>
                      </a:lnTo>
                      <a:lnTo>
                        <a:pt x="12268" y="14544"/>
                      </a:lnTo>
                      <a:cubicBezTo>
                        <a:pt x="12299" y="14691"/>
                        <a:pt x="12420" y="14800"/>
                        <a:pt x="12572" y="14808"/>
                      </a:cubicBezTo>
                      <a:lnTo>
                        <a:pt x="12576" y="14808"/>
                      </a:lnTo>
                      <a:cubicBezTo>
                        <a:pt x="12723" y="14808"/>
                        <a:pt x="12849" y="14706"/>
                        <a:pt x="12884" y="14559"/>
                      </a:cubicBezTo>
                      <a:lnTo>
                        <a:pt x="14092" y="9150"/>
                      </a:lnTo>
                      <a:lnTo>
                        <a:pt x="14435" y="10216"/>
                      </a:lnTo>
                      <a:cubicBezTo>
                        <a:pt x="14470" y="10325"/>
                        <a:pt x="14571" y="10409"/>
                        <a:pt x="14687" y="10427"/>
                      </a:cubicBezTo>
                      <a:cubicBezTo>
                        <a:pt x="14701" y="10429"/>
                        <a:pt x="14715" y="10430"/>
                        <a:pt x="14729" y="10430"/>
                      </a:cubicBezTo>
                      <a:cubicBezTo>
                        <a:pt x="14835" y="10430"/>
                        <a:pt x="14931" y="10381"/>
                        <a:pt x="14991" y="10291"/>
                      </a:cubicBezTo>
                      <a:lnTo>
                        <a:pt x="15323" y="9798"/>
                      </a:lnTo>
                      <a:lnTo>
                        <a:pt x="15662" y="10333"/>
                      </a:lnTo>
                      <a:cubicBezTo>
                        <a:pt x="15717" y="10423"/>
                        <a:pt x="15817" y="10480"/>
                        <a:pt x="15924" y="10480"/>
                      </a:cubicBezTo>
                      <a:lnTo>
                        <a:pt x="19029" y="10480"/>
                      </a:lnTo>
                      <a:cubicBezTo>
                        <a:pt x="19201" y="10480"/>
                        <a:pt x="19338" y="10333"/>
                        <a:pt x="19338" y="10163"/>
                      </a:cubicBezTo>
                      <a:cubicBezTo>
                        <a:pt x="19338" y="9994"/>
                        <a:pt x="19201" y="9850"/>
                        <a:pt x="19029" y="9850"/>
                      </a:cubicBezTo>
                      <a:lnTo>
                        <a:pt x="16096" y="9850"/>
                      </a:lnTo>
                      <a:lnTo>
                        <a:pt x="15591" y="9060"/>
                      </a:lnTo>
                      <a:cubicBezTo>
                        <a:pt x="15536" y="8973"/>
                        <a:pt x="15439" y="8916"/>
                        <a:pt x="15333" y="8916"/>
                      </a:cubicBezTo>
                      <a:lnTo>
                        <a:pt x="15328" y="8916"/>
                      </a:lnTo>
                      <a:cubicBezTo>
                        <a:pt x="15228" y="8916"/>
                        <a:pt x="15127" y="8969"/>
                        <a:pt x="15071" y="9052"/>
                      </a:cubicBezTo>
                      <a:lnTo>
                        <a:pt x="14828" y="9406"/>
                      </a:lnTo>
                      <a:lnTo>
                        <a:pt x="14334" y="7866"/>
                      </a:lnTo>
                      <a:cubicBezTo>
                        <a:pt x="14289" y="7740"/>
                        <a:pt x="14168" y="7655"/>
                        <a:pt x="14031" y="7655"/>
                      </a:cubicBezTo>
                      <a:cubicBezTo>
                        <a:pt x="14027" y="7655"/>
                        <a:pt x="14024" y="7655"/>
                        <a:pt x="14020" y="7655"/>
                      </a:cubicBezTo>
                      <a:cubicBezTo>
                        <a:pt x="13879" y="7658"/>
                        <a:pt x="13763" y="7760"/>
                        <a:pt x="13727" y="7895"/>
                      </a:cubicBezTo>
                      <a:lnTo>
                        <a:pt x="12617" y="12876"/>
                      </a:lnTo>
                      <a:lnTo>
                        <a:pt x="10460" y="261"/>
                      </a:lnTo>
                      <a:cubicBezTo>
                        <a:pt x="10435" y="110"/>
                        <a:pt x="10303" y="1"/>
                        <a:pt x="10152" y="1"/>
                      </a:cubicBezTo>
                      <a:cubicBezTo>
                        <a:pt x="10146" y="1"/>
                        <a:pt x="10139" y="0"/>
                        <a:pt x="10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28"/>
                <p:cNvSpPr/>
                <p:nvPr/>
              </p:nvSpPr>
              <p:spPr>
                <a:xfrm>
                  <a:off x="4462825" y="503375"/>
                  <a:ext cx="483450" cy="370175"/>
                </a:xfrm>
                <a:custGeom>
                  <a:avLst/>
                  <a:gdLst/>
                  <a:ahLst/>
                  <a:cxnLst/>
                  <a:rect l="l" t="t" r="r" b="b"/>
                  <a:pathLst>
                    <a:path w="19338" h="14807" extrusionOk="0">
                      <a:moveTo>
                        <a:pt x="10146" y="0"/>
                      </a:moveTo>
                      <a:cubicBezTo>
                        <a:pt x="9989" y="3"/>
                        <a:pt x="9864" y="113"/>
                        <a:pt x="9838" y="268"/>
                      </a:cubicBezTo>
                      <a:lnTo>
                        <a:pt x="8388" y="9849"/>
                      </a:lnTo>
                      <a:lnTo>
                        <a:pt x="313" y="9849"/>
                      </a:lnTo>
                      <a:cubicBezTo>
                        <a:pt x="142" y="9849"/>
                        <a:pt x="1" y="9989"/>
                        <a:pt x="1" y="10162"/>
                      </a:cubicBezTo>
                      <a:cubicBezTo>
                        <a:pt x="1" y="10335"/>
                        <a:pt x="142" y="10479"/>
                        <a:pt x="313" y="10479"/>
                      </a:cubicBezTo>
                      <a:lnTo>
                        <a:pt x="8657" y="10479"/>
                      </a:lnTo>
                      <a:cubicBezTo>
                        <a:pt x="8814" y="10479"/>
                        <a:pt x="8944" y="10361"/>
                        <a:pt x="8969" y="10208"/>
                      </a:cubicBezTo>
                      <a:lnTo>
                        <a:pt x="10167" y="2274"/>
                      </a:lnTo>
                      <a:lnTo>
                        <a:pt x="12268" y="14543"/>
                      </a:lnTo>
                      <a:cubicBezTo>
                        <a:pt x="12293" y="14690"/>
                        <a:pt x="12419" y="14799"/>
                        <a:pt x="12565" y="14807"/>
                      </a:cubicBezTo>
                      <a:lnTo>
                        <a:pt x="12575" y="14807"/>
                      </a:lnTo>
                      <a:cubicBezTo>
                        <a:pt x="12722" y="14807"/>
                        <a:pt x="12848" y="14705"/>
                        <a:pt x="12879" y="14558"/>
                      </a:cubicBezTo>
                      <a:lnTo>
                        <a:pt x="14085" y="9149"/>
                      </a:lnTo>
                      <a:lnTo>
                        <a:pt x="14428" y="10215"/>
                      </a:lnTo>
                      <a:cubicBezTo>
                        <a:pt x="14469" y="10324"/>
                        <a:pt x="14565" y="10408"/>
                        <a:pt x="14686" y="10426"/>
                      </a:cubicBezTo>
                      <a:cubicBezTo>
                        <a:pt x="14697" y="10427"/>
                        <a:pt x="14708" y="10428"/>
                        <a:pt x="14720" y="10428"/>
                      </a:cubicBezTo>
                      <a:cubicBezTo>
                        <a:pt x="14824" y="10428"/>
                        <a:pt x="14925" y="10382"/>
                        <a:pt x="14984" y="10290"/>
                      </a:cubicBezTo>
                      <a:lnTo>
                        <a:pt x="15317" y="9797"/>
                      </a:lnTo>
                      <a:lnTo>
                        <a:pt x="15661" y="10332"/>
                      </a:lnTo>
                      <a:cubicBezTo>
                        <a:pt x="15716" y="10422"/>
                        <a:pt x="15817" y="10479"/>
                        <a:pt x="15924" y="10479"/>
                      </a:cubicBezTo>
                      <a:lnTo>
                        <a:pt x="19024" y="10479"/>
                      </a:lnTo>
                      <a:cubicBezTo>
                        <a:pt x="19196" y="10479"/>
                        <a:pt x="19337" y="10332"/>
                        <a:pt x="19337" y="10162"/>
                      </a:cubicBezTo>
                      <a:cubicBezTo>
                        <a:pt x="19337" y="9993"/>
                        <a:pt x="19196" y="9849"/>
                        <a:pt x="19024" y="9849"/>
                      </a:cubicBezTo>
                      <a:lnTo>
                        <a:pt x="16095" y="9849"/>
                      </a:lnTo>
                      <a:lnTo>
                        <a:pt x="15590" y="9059"/>
                      </a:lnTo>
                      <a:cubicBezTo>
                        <a:pt x="15529" y="8972"/>
                        <a:pt x="15434" y="8915"/>
                        <a:pt x="15327" y="8915"/>
                      </a:cubicBezTo>
                      <a:cubicBezTo>
                        <a:pt x="15216" y="8946"/>
                        <a:pt x="15125" y="8968"/>
                        <a:pt x="15065" y="9051"/>
                      </a:cubicBezTo>
                      <a:lnTo>
                        <a:pt x="14827" y="9405"/>
                      </a:lnTo>
                      <a:lnTo>
                        <a:pt x="14327" y="7865"/>
                      </a:lnTo>
                      <a:cubicBezTo>
                        <a:pt x="14292" y="7752"/>
                        <a:pt x="14186" y="7648"/>
                        <a:pt x="14068" y="7648"/>
                      </a:cubicBezTo>
                      <a:cubicBezTo>
                        <a:pt x="14052" y="7648"/>
                        <a:pt x="14035" y="7650"/>
                        <a:pt x="14019" y="7654"/>
                      </a:cubicBezTo>
                      <a:cubicBezTo>
                        <a:pt x="13879" y="7657"/>
                        <a:pt x="13757" y="7759"/>
                        <a:pt x="13727" y="7894"/>
                      </a:cubicBezTo>
                      <a:lnTo>
                        <a:pt x="12615" y="12875"/>
                      </a:lnTo>
                      <a:lnTo>
                        <a:pt x="10454" y="260"/>
                      </a:lnTo>
                      <a:cubicBezTo>
                        <a:pt x="10429" y="109"/>
                        <a:pt x="10297" y="0"/>
                        <a:pt x="10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28"/>
                <p:cNvSpPr/>
                <p:nvPr/>
              </p:nvSpPr>
              <p:spPr>
                <a:xfrm>
                  <a:off x="4922500" y="503375"/>
                  <a:ext cx="483575" cy="370175"/>
                </a:xfrm>
                <a:custGeom>
                  <a:avLst/>
                  <a:gdLst/>
                  <a:ahLst/>
                  <a:cxnLst/>
                  <a:rect l="l" t="t" r="r" b="b"/>
                  <a:pathLst>
                    <a:path w="19343" h="14807" extrusionOk="0">
                      <a:moveTo>
                        <a:pt x="10151" y="0"/>
                      </a:moveTo>
                      <a:cubicBezTo>
                        <a:pt x="9995" y="3"/>
                        <a:pt x="9868" y="113"/>
                        <a:pt x="9843" y="268"/>
                      </a:cubicBezTo>
                      <a:lnTo>
                        <a:pt x="8395" y="9849"/>
                      </a:lnTo>
                      <a:lnTo>
                        <a:pt x="314" y="9849"/>
                      </a:lnTo>
                      <a:cubicBezTo>
                        <a:pt x="142" y="9849"/>
                        <a:pt x="1" y="9989"/>
                        <a:pt x="1" y="10162"/>
                      </a:cubicBezTo>
                      <a:cubicBezTo>
                        <a:pt x="1" y="10335"/>
                        <a:pt x="142" y="10479"/>
                        <a:pt x="314" y="10479"/>
                      </a:cubicBezTo>
                      <a:lnTo>
                        <a:pt x="8662" y="10479"/>
                      </a:lnTo>
                      <a:cubicBezTo>
                        <a:pt x="8818" y="10479"/>
                        <a:pt x="8950" y="10361"/>
                        <a:pt x="8970" y="10208"/>
                      </a:cubicBezTo>
                      <a:lnTo>
                        <a:pt x="10172" y="2274"/>
                      </a:lnTo>
                      <a:lnTo>
                        <a:pt x="12272" y="14543"/>
                      </a:lnTo>
                      <a:cubicBezTo>
                        <a:pt x="12297" y="14690"/>
                        <a:pt x="12425" y="14799"/>
                        <a:pt x="12570" y="14807"/>
                      </a:cubicBezTo>
                      <a:lnTo>
                        <a:pt x="12581" y="14807"/>
                      </a:lnTo>
                      <a:cubicBezTo>
                        <a:pt x="12727" y="14807"/>
                        <a:pt x="12853" y="14705"/>
                        <a:pt x="12884" y="14558"/>
                      </a:cubicBezTo>
                      <a:lnTo>
                        <a:pt x="14091" y="9149"/>
                      </a:lnTo>
                      <a:lnTo>
                        <a:pt x="14433" y="10215"/>
                      </a:lnTo>
                      <a:cubicBezTo>
                        <a:pt x="14475" y="10324"/>
                        <a:pt x="14570" y="10408"/>
                        <a:pt x="14691" y="10426"/>
                      </a:cubicBezTo>
                      <a:cubicBezTo>
                        <a:pt x="14701" y="10427"/>
                        <a:pt x="14712" y="10428"/>
                        <a:pt x="14723" y="10428"/>
                      </a:cubicBezTo>
                      <a:cubicBezTo>
                        <a:pt x="14822" y="10428"/>
                        <a:pt x="14931" y="10382"/>
                        <a:pt x="14995" y="10290"/>
                      </a:cubicBezTo>
                      <a:lnTo>
                        <a:pt x="15323" y="9797"/>
                      </a:lnTo>
                      <a:lnTo>
                        <a:pt x="15662" y="10332"/>
                      </a:lnTo>
                      <a:cubicBezTo>
                        <a:pt x="15722" y="10422"/>
                        <a:pt x="15818" y="10479"/>
                        <a:pt x="15924" y="10479"/>
                      </a:cubicBezTo>
                      <a:lnTo>
                        <a:pt x="19029" y="10479"/>
                      </a:lnTo>
                      <a:cubicBezTo>
                        <a:pt x="19201" y="10479"/>
                        <a:pt x="19343" y="10332"/>
                        <a:pt x="19343" y="10162"/>
                      </a:cubicBezTo>
                      <a:cubicBezTo>
                        <a:pt x="19343" y="9993"/>
                        <a:pt x="19201" y="9849"/>
                        <a:pt x="19029" y="9849"/>
                      </a:cubicBezTo>
                      <a:lnTo>
                        <a:pt x="16096" y="9849"/>
                      </a:lnTo>
                      <a:lnTo>
                        <a:pt x="15590" y="9059"/>
                      </a:lnTo>
                      <a:cubicBezTo>
                        <a:pt x="15534" y="8972"/>
                        <a:pt x="15439" y="8915"/>
                        <a:pt x="15333" y="8915"/>
                      </a:cubicBezTo>
                      <a:cubicBezTo>
                        <a:pt x="15232" y="8946"/>
                        <a:pt x="15131" y="8968"/>
                        <a:pt x="15070" y="9051"/>
                      </a:cubicBezTo>
                      <a:lnTo>
                        <a:pt x="14833" y="9405"/>
                      </a:lnTo>
                      <a:lnTo>
                        <a:pt x="14333" y="7865"/>
                      </a:lnTo>
                      <a:cubicBezTo>
                        <a:pt x="14293" y="7752"/>
                        <a:pt x="14183" y="7648"/>
                        <a:pt x="14067" y="7648"/>
                      </a:cubicBezTo>
                      <a:cubicBezTo>
                        <a:pt x="14052" y="7648"/>
                        <a:pt x="14036" y="7650"/>
                        <a:pt x="14020" y="7654"/>
                      </a:cubicBezTo>
                      <a:cubicBezTo>
                        <a:pt x="13879" y="7657"/>
                        <a:pt x="13762" y="7759"/>
                        <a:pt x="13733" y="7894"/>
                      </a:cubicBezTo>
                      <a:lnTo>
                        <a:pt x="12621" y="12875"/>
                      </a:lnTo>
                      <a:lnTo>
                        <a:pt x="10460" y="260"/>
                      </a:lnTo>
                      <a:cubicBezTo>
                        <a:pt x="10434" y="109"/>
                        <a:pt x="10303" y="0"/>
                        <a:pt x="10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28"/>
                <p:cNvSpPr/>
                <p:nvPr/>
              </p:nvSpPr>
              <p:spPr>
                <a:xfrm>
                  <a:off x="5390400" y="503375"/>
                  <a:ext cx="594400" cy="370175"/>
                </a:xfrm>
                <a:custGeom>
                  <a:avLst/>
                  <a:gdLst/>
                  <a:ahLst/>
                  <a:cxnLst/>
                  <a:rect l="l" t="t" r="r" b="b"/>
                  <a:pathLst>
                    <a:path w="23776" h="14807" extrusionOk="0">
                      <a:moveTo>
                        <a:pt x="10146" y="0"/>
                      </a:moveTo>
                      <a:cubicBezTo>
                        <a:pt x="9994" y="3"/>
                        <a:pt x="9863" y="113"/>
                        <a:pt x="9838" y="268"/>
                      </a:cubicBezTo>
                      <a:lnTo>
                        <a:pt x="8393" y="9849"/>
                      </a:lnTo>
                      <a:lnTo>
                        <a:pt x="313" y="9849"/>
                      </a:lnTo>
                      <a:cubicBezTo>
                        <a:pt x="142" y="9849"/>
                        <a:pt x="0" y="9989"/>
                        <a:pt x="0" y="10162"/>
                      </a:cubicBezTo>
                      <a:cubicBezTo>
                        <a:pt x="0" y="10335"/>
                        <a:pt x="142" y="10479"/>
                        <a:pt x="313" y="10479"/>
                      </a:cubicBezTo>
                      <a:lnTo>
                        <a:pt x="8661" y="10479"/>
                      </a:lnTo>
                      <a:cubicBezTo>
                        <a:pt x="8812" y="10479"/>
                        <a:pt x="8944" y="10361"/>
                        <a:pt x="8969" y="10208"/>
                      </a:cubicBezTo>
                      <a:lnTo>
                        <a:pt x="10165" y="2274"/>
                      </a:lnTo>
                      <a:lnTo>
                        <a:pt x="12268" y="14543"/>
                      </a:lnTo>
                      <a:cubicBezTo>
                        <a:pt x="12293" y="14690"/>
                        <a:pt x="12419" y="14799"/>
                        <a:pt x="12570" y="14807"/>
                      </a:cubicBezTo>
                      <a:lnTo>
                        <a:pt x="12575" y="14807"/>
                      </a:lnTo>
                      <a:cubicBezTo>
                        <a:pt x="12722" y="14807"/>
                        <a:pt x="12848" y="14705"/>
                        <a:pt x="12878" y="14558"/>
                      </a:cubicBezTo>
                      <a:lnTo>
                        <a:pt x="14085" y="9149"/>
                      </a:lnTo>
                      <a:lnTo>
                        <a:pt x="14433" y="10215"/>
                      </a:lnTo>
                      <a:cubicBezTo>
                        <a:pt x="14468" y="10324"/>
                        <a:pt x="14565" y="10408"/>
                        <a:pt x="14687" y="10426"/>
                      </a:cubicBezTo>
                      <a:cubicBezTo>
                        <a:pt x="14700" y="10428"/>
                        <a:pt x="14713" y="10429"/>
                        <a:pt x="14726" y="10429"/>
                      </a:cubicBezTo>
                      <a:cubicBezTo>
                        <a:pt x="14829" y="10429"/>
                        <a:pt x="14931" y="10380"/>
                        <a:pt x="14989" y="10290"/>
                      </a:cubicBezTo>
                      <a:lnTo>
                        <a:pt x="15317" y="9797"/>
                      </a:lnTo>
                      <a:lnTo>
                        <a:pt x="15660" y="10332"/>
                      </a:lnTo>
                      <a:cubicBezTo>
                        <a:pt x="15716" y="10422"/>
                        <a:pt x="15817" y="10479"/>
                        <a:pt x="15923" y="10479"/>
                      </a:cubicBezTo>
                      <a:lnTo>
                        <a:pt x="23463" y="10479"/>
                      </a:lnTo>
                      <a:cubicBezTo>
                        <a:pt x="23634" y="10479"/>
                        <a:pt x="23776" y="10332"/>
                        <a:pt x="23776" y="10162"/>
                      </a:cubicBezTo>
                      <a:cubicBezTo>
                        <a:pt x="23776" y="9993"/>
                        <a:pt x="23634" y="9849"/>
                        <a:pt x="23463" y="9849"/>
                      </a:cubicBezTo>
                      <a:lnTo>
                        <a:pt x="16095" y="9849"/>
                      </a:lnTo>
                      <a:lnTo>
                        <a:pt x="15590" y="9059"/>
                      </a:lnTo>
                      <a:cubicBezTo>
                        <a:pt x="15534" y="8972"/>
                        <a:pt x="15433" y="8915"/>
                        <a:pt x="15327" y="8915"/>
                      </a:cubicBezTo>
                      <a:cubicBezTo>
                        <a:pt x="15232" y="8946"/>
                        <a:pt x="15125" y="8968"/>
                        <a:pt x="15070" y="9051"/>
                      </a:cubicBezTo>
                      <a:lnTo>
                        <a:pt x="14828" y="9405"/>
                      </a:lnTo>
                      <a:lnTo>
                        <a:pt x="14332" y="7865"/>
                      </a:lnTo>
                      <a:cubicBezTo>
                        <a:pt x="14292" y="7752"/>
                        <a:pt x="14182" y="7648"/>
                        <a:pt x="14067" y="7648"/>
                      </a:cubicBezTo>
                      <a:cubicBezTo>
                        <a:pt x="14051" y="7648"/>
                        <a:pt x="14035" y="7650"/>
                        <a:pt x="14020" y="7654"/>
                      </a:cubicBezTo>
                      <a:cubicBezTo>
                        <a:pt x="13877" y="7657"/>
                        <a:pt x="13757" y="7759"/>
                        <a:pt x="13726" y="7894"/>
                      </a:cubicBezTo>
                      <a:lnTo>
                        <a:pt x="12615" y="12875"/>
                      </a:lnTo>
                      <a:lnTo>
                        <a:pt x="10454" y="260"/>
                      </a:lnTo>
                      <a:cubicBezTo>
                        <a:pt x="10429" y="109"/>
                        <a:pt x="10303" y="0"/>
                        <a:pt x="10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28"/>
                <p:cNvSpPr/>
                <p:nvPr/>
              </p:nvSpPr>
              <p:spPr>
                <a:xfrm>
                  <a:off x="3075450" y="503350"/>
                  <a:ext cx="483450" cy="370200"/>
                </a:xfrm>
                <a:custGeom>
                  <a:avLst/>
                  <a:gdLst/>
                  <a:ahLst/>
                  <a:cxnLst/>
                  <a:rect l="l" t="t" r="r" b="b"/>
                  <a:pathLst>
                    <a:path w="19338" h="14808" extrusionOk="0">
                      <a:moveTo>
                        <a:pt x="10129" y="0"/>
                      </a:moveTo>
                      <a:cubicBezTo>
                        <a:pt x="9998" y="0"/>
                        <a:pt x="9863" y="121"/>
                        <a:pt x="9839" y="269"/>
                      </a:cubicBezTo>
                      <a:lnTo>
                        <a:pt x="8395" y="9850"/>
                      </a:lnTo>
                      <a:lnTo>
                        <a:pt x="314" y="9850"/>
                      </a:lnTo>
                      <a:cubicBezTo>
                        <a:pt x="142" y="9850"/>
                        <a:pt x="1" y="9990"/>
                        <a:pt x="1" y="10163"/>
                      </a:cubicBezTo>
                      <a:cubicBezTo>
                        <a:pt x="1" y="10336"/>
                        <a:pt x="142" y="10480"/>
                        <a:pt x="314" y="10480"/>
                      </a:cubicBezTo>
                      <a:lnTo>
                        <a:pt x="8661" y="10480"/>
                      </a:lnTo>
                      <a:cubicBezTo>
                        <a:pt x="8814" y="10480"/>
                        <a:pt x="8944" y="10362"/>
                        <a:pt x="8969" y="10209"/>
                      </a:cubicBezTo>
                      <a:lnTo>
                        <a:pt x="10167" y="2275"/>
                      </a:lnTo>
                      <a:lnTo>
                        <a:pt x="12268" y="14544"/>
                      </a:lnTo>
                      <a:cubicBezTo>
                        <a:pt x="12293" y="14691"/>
                        <a:pt x="12419" y="14800"/>
                        <a:pt x="12570" y="14808"/>
                      </a:cubicBezTo>
                      <a:lnTo>
                        <a:pt x="12576" y="14808"/>
                      </a:lnTo>
                      <a:cubicBezTo>
                        <a:pt x="12722" y="14808"/>
                        <a:pt x="12848" y="14706"/>
                        <a:pt x="12878" y="14559"/>
                      </a:cubicBezTo>
                      <a:lnTo>
                        <a:pt x="14086" y="9150"/>
                      </a:lnTo>
                      <a:lnTo>
                        <a:pt x="14433" y="10216"/>
                      </a:lnTo>
                      <a:cubicBezTo>
                        <a:pt x="14470" y="10325"/>
                        <a:pt x="14565" y="10409"/>
                        <a:pt x="14687" y="10427"/>
                      </a:cubicBezTo>
                      <a:cubicBezTo>
                        <a:pt x="14699" y="10429"/>
                        <a:pt x="14712" y="10429"/>
                        <a:pt x="14724" y="10429"/>
                      </a:cubicBezTo>
                      <a:cubicBezTo>
                        <a:pt x="14832" y="10429"/>
                        <a:pt x="14930" y="10376"/>
                        <a:pt x="14989" y="10291"/>
                      </a:cubicBezTo>
                      <a:lnTo>
                        <a:pt x="15318" y="9798"/>
                      </a:lnTo>
                      <a:lnTo>
                        <a:pt x="15660" y="10333"/>
                      </a:lnTo>
                      <a:cubicBezTo>
                        <a:pt x="15716" y="10423"/>
                        <a:pt x="15818" y="10480"/>
                        <a:pt x="15924" y="10480"/>
                      </a:cubicBezTo>
                      <a:lnTo>
                        <a:pt x="19025" y="10480"/>
                      </a:lnTo>
                      <a:cubicBezTo>
                        <a:pt x="19196" y="10480"/>
                        <a:pt x="19337" y="10333"/>
                        <a:pt x="19337" y="10163"/>
                      </a:cubicBezTo>
                      <a:cubicBezTo>
                        <a:pt x="19337" y="9994"/>
                        <a:pt x="19196" y="9850"/>
                        <a:pt x="19025" y="9850"/>
                      </a:cubicBezTo>
                      <a:lnTo>
                        <a:pt x="16095" y="9850"/>
                      </a:lnTo>
                      <a:lnTo>
                        <a:pt x="15590" y="9060"/>
                      </a:lnTo>
                      <a:cubicBezTo>
                        <a:pt x="15534" y="8973"/>
                        <a:pt x="15433" y="8916"/>
                        <a:pt x="15327" y="8916"/>
                      </a:cubicBezTo>
                      <a:cubicBezTo>
                        <a:pt x="15242" y="8947"/>
                        <a:pt x="15125" y="8969"/>
                        <a:pt x="15065" y="9052"/>
                      </a:cubicBezTo>
                      <a:lnTo>
                        <a:pt x="14828" y="9406"/>
                      </a:lnTo>
                      <a:lnTo>
                        <a:pt x="14328" y="7866"/>
                      </a:lnTo>
                      <a:cubicBezTo>
                        <a:pt x="14289" y="7740"/>
                        <a:pt x="14168" y="7655"/>
                        <a:pt x="14030" y="7655"/>
                      </a:cubicBezTo>
                      <a:cubicBezTo>
                        <a:pt x="14027" y="7655"/>
                        <a:pt x="14023" y="7655"/>
                        <a:pt x="14020" y="7655"/>
                      </a:cubicBezTo>
                      <a:cubicBezTo>
                        <a:pt x="13879" y="7658"/>
                        <a:pt x="13757" y="7760"/>
                        <a:pt x="13727" y="7895"/>
                      </a:cubicBezTo>
                      <a:lnTo>
                        <a:pt x="12616" y="12876"/>
                      </a:lnTo>
                      <a:lnTo>
                        <a:pt x="10454" y="261"/>
                      </a:lnTo>
                      <a:cubicBezTo>
                        <a:pt x="10429" y="110"/>
                        <a:pt x="10303" y="1"/>
                        <a:pt x="10147" y="1"/>
                      </a:cubicBezTo>
                      <a:cubicBezTo>
                        <a:pt x="10141" y="1"/>
                        <a:pt x="10135" y="0"/>
                        <a:pt x="10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6"/>
        <p:cNvGrpSpPr/>
        <p:nvPr/>
      </p:nvGrpSpPr>
      <p:grpSpPr>
        <a:xfrm>
          <a:off x="0" y="0"/>
          <a:ext cx="0" cy="0"/>
          <a:chOff x="0" y="0"/>
          <a:chExt cx="0" cy="0"/>
        </a:xfrm>
      </p:grpSpPr>
      <p:sp>
        <p:nvSpPr>
          <p:cNvPr id="887" name="Google Shape;887;p4"/>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88" name="Google Shape;888;p4"/>
          <p:cNvSpPr txBox="1">
            <a:spLocks noGrp="1"/>
          </p:cNvSpPr>
          <p:nvPr>
            <p:ph type="subTitle" idx="1"/>
          </p:nvPr>
        </p:nvSpPr>
        <p:spPr>
          <a:xfrm>
            <a:off x="713225" y="1265600"/>
            <a:ext cx="7731900" cy="29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889" name="Google Shape;889;p4"/>
          <p:cNvGrpSpPr/>
          <p:nvPr/>
        </p:nvGrpSpPr>
        <p:grpSpPr>
          <a:xfrm>
            <a:off x="-130297" y="4708398"/>
            <a:ext cx="9404593" cy="435094"/>
            <a:chOff x="6" y="4708398"/>
            <a:chExt cx="9404593" cy="435094"/>
          </a:xfrm>
        </p:grpSpPr>
        <p:grpSp>
          <p:nvGrpSpPr>
            <p:cNvPr id="890" name="Google Shape;890;p4"/>
            <p:cNvGrpSpPr/>
            <p:nvPr/>
          </p:nvGrpSpPr>
          <p:grpSpPr>
            <a:xfrm rot="5400000">
              <a:off x="1314731" y="3393674"/>
              <a:ext cx="435094" cy="3064543"/>
              <a:chOff x="157330" y="151887"/>
              <a:chExt cx="606149" cy="4269356"/>
            </a:xfrm>
          </p:grpSpPr>
          <p:grpSp>
            <p:nvGrpSpPr>
              <p:cNvPr id="891" name="Google Shape;891;p4"/>
              <p:cNvGrpSpPr/>
              <p:nvPr/>
            </p:nvGrpSpPr>
            <p:grpSpPr>
              <a:xfrm>
                <a:off x="157330" y="151887"/>
                <a:ext cx="606149" cy="40103"/>
                <a:chOff x="157325" y="384725"/>
                <a:chExt cx="743650" cy="49200"/>
              </a:xfrm>
            </p:grpSpPr>
            <p:sp>
              <p:nvSpPr>
                <p:cNvPr id="892" name="Google Shape;89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
              <p:cNvGrpSpPr/>
              <p:nvPr/>
            </p:nvGrpSpPr>
            <p:grpSpPr>
              <a:xfrm>
                <a:off x="157330" y="335768"/>
                <a:ext cx="606149" cy="40103"/>
                <a:chOff x="157325" y="384725"/>
                <a:chExt cx="743650" cy="49200"/>
              </a:xfrm>
            </p:grpSpPr>
            <p:sp>
              <p:nvSpPr>
                <p:cNvPr id="898" name="Google Shape;89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4"/>
              <p:cNvGrpSpPr/>
              <p:nvPr/>
            </p:nvGrpSpPr>
            <p:grpSpPr>
              <a:xfrm>
                <a:off x="157330" y="519649"/>
                <a:ext cx="606149" cy="40103"/>
                <a:chOff x="157325" y="384725"/>
                <a:chExt cx="743650" cy="49200"/>
              </a:xfrm>
            </p:grpSpPr>
            <p:sp>
              <p:nvSpPr>
                <p:cNvPr id="904" name="Google Shape;90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4"/>
              <p:cNvGrpSpPr/>
              <p:nvPr/>
            </p:nvGrpSpPr>
            <p:grpSpPr>
              <a:xfrm>
                <a:off x="157330" y="703529"/>
                <a:ext cx="606149" cy="40103"/>
                <a:chOff x="157325" y="384725"/>
                <a:chExt cx="743650" cy="49200"/>
              </a:xfrm>
            </p:grpSpPr>
            <p:sp>
              <p:nvSpPr>
                <p:cNvPr id="910" name="Google Shape;91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
              <p:cNvGrpSpPr/>
              <p:nvPr/>
            </p:nvGrpSpPr>
            <p:grpSpPr>
              <a:xfrm>
                <a:off x="157330" y="887410"/>
                <a:ext cx="606149" cy="40103"/>
                <a:chOff x="157325" y="384725"/>
                <a:chExt cx="743650" cy="49200"/>
              </a:xfrm>
            </p:grpSpPr>
            <p:sp>
              <p:nvSpPr>
                <p:cNvPr id="916" name="Google Shape;91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4"/>
              <p:cNvGrpSpPr/>
              <p:nvPr/>
            </p:nvGrpSpPr>
            <p:grpSpPr>
              <a:xfrm>
                <a:off x="157330" y="1071290"/>
                <a:ext cx="606149" cy="40103"/>
                <a:chOff x="157325" y="384725"/>
                <a:chExt cx="743650" cy="49200"/>
              </a:xfrm>
            </p:grpSpPr>
            <p:sp>
              <p:nvSpPr>
                <p:cNvPr id="922" name="Google Shape;92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
              <p:cNvGrpSpPr/>
              <p:nvPr/>
            </p:nvGrpSpPr>
            <p:grpSpPr>
              <a:xfrm>
                <a:off x="157330" y="1255171"/>
                <a:ext cx="606149" cy="40103"/>
                <a:chOff x="157325" y="384725"/>
                <a:chExt cx="743650" cy="49200"/>
              </a:xfrm>
            </p:grpSpPr>
            <p:sp>
              <p:nvSpPr>
                <p:cNvPr id="928" name="Google Shape;92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4"/>
              <p:cNvGrpSpPr/>
              <p:nvPr/>
            </p:nvGrpSpPr>
            <p:grpSpPr>
              <a:xfrm>
                <a:off x="157330" y="1439051"/>
                <a:ext cx="606149" cy="40103"/>
                <a:chOff x="157325" y="384725"/>
                <a:chExt cx="743650" cy="49200"/>
              </a:xfrm>
            </p:grpSpPr>
            <p:sp>
              <p:nvSpPr>
                <p:cNvPr id="934" name="Google Shape;93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4"/>
              <p:cNvGrpSpPr/>
              <p:nvPr/>
            </p:nvGrpSpPr>
            <p:grpSpPr>
              <a:xfrm>
                <a:off x="157330" y="1806812"/>
                <a:ext cx="606149" cy="40103"/>
                <a:chOff x="157325" y="384725"/>
                <a:chExt cx="743650" cy="49200"/>
              </a:xfrm>
            </p:grpSpPr>
            <p:sp>
              <p:nvSpPr>
                <p:cNvPr id="940" name="Google Shape;94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
              <p:cNvGrpSpPr/>
              <p:nvPr/>
            </p:nvGrpSpPr>
            <p:grpSpPr>
              <a:xfrm>
                <a:off x="157330" y="1622932"/>
                <a:ext cx="606149" cy="40103"/>
                <a:chOff x="157325" y="384725"/>
                <a:chExt cx="743650" cy="49200"/>
              </a:xfrm>
            </p:grpSpPr>
            <p:sp>
              <p:nvSpPr>
                <p:cNvPr id="946" name="Google Shape;94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4"/>
              <p:cNvGrpSpPr/>
              <p:nvPr/>
            </p:nvGrpSpPr>
            <p:grpSpPr>
              <a:xfrm>
                <a:off x="157330" y="1990693"/>
                <a:ext cx="606149" cy="40103"/>
                <a:chOff x="157325" y="384725"/>
                <a:chExt cx="743650" cy="49200"/>
              </a:xfrm>
            </p:grpSpPr>
            <p:sp>
              <p:nvSpPr>
                <p:cNvPr id="952" name="Google Shape;95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4"/>
              <p:cNvGrpSpPr/>
              <p:nvPr/>
            </p:nvGrpSpPr>
            <p:grpSpPr>
              <a:xfrm>
                <a:off x="157330" y="2174574"/>
                <a:ext cx="606149" cy="40103"/>
                <a:chOff x="157325" y="384725"/>
                <a:chExt cx="743650" cy="49200"/>
              </a:xfrm>
            </p:grpSpPr>
            <p:sp>
              <p:nvSpPr>
                <p:cNvPr id="958" name="Google Shape;95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4"/>
              <p:cNvGrpSpPr/>
              <p:nvPr/>
            </p:nvGrpSpPr>
            <p:grpSpPr>
              <a:xfrm>
                <a:off x="157330" y="2358454"/>
                <a:ext cx="606149" cy="40103"/>
                <a:chOff x="157325" y="384725"/>
                <a:chExt cx="743650" cy="49200"/>
              </a:xfrm>
            </p:grpSpPr>
            <p:sp>
              <p:nvSpPr>
                <p:cNvPr id="964" name="Google Shape;96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4"/>
              <p:cNvGrpSpPr/>
              <p:nvPr/>
            </p:nvGrpSpPr>
            <p:grpSpPr>
              <a:xfrm>
                <a:off x="157330" y="2542335"/>
                <a:ext cx="606149" cy="40103"/>
                <a:chOff x="157325" y="384725"/>
                <a:chExt cx="743650" cy="49200"/>
              </a:xfrm>
            </p:grpSpPr>
            <p:sp>
              <p:nvSpPr>
                <p:cNvPr id="970" name="Google Shape;97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4"/>
              <p:cNvGrpSpPr/>
              <p:nvPr/>
            </p:nvGrpSpPr>
            <p:grpSpPr>
              <a:xfrm>
                <a:off x="157330" y="2726215"/>
                <a:ext cx="606149" cy="40103"/>
                <a:chOff x="157325" y="384725"/>
                <a:chExt cx="743650" cy="49200"/>
              </a:xfrm>
            </p:grpSpPr>
            <p:sp>
              <p:nvSpPr>
                <p:cNvPr id="976" name="Google Shape;97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4"/>
              <p:cNvGrpSpPr/>
              <p:nvPr/>
            </p:nvGrpSpPr>
            <p:grpSpPr>
              <a:xfrm>
                <a:off x="157330" y="2910096"/>
                <a:ext cx="606149" cy="40103"/>
                <a:chOff x="157325" y="384725"/>
                <a:chExt cx="743650" cy="49200"/>
              </a:xfrm>
            </p:grpSpPr>
            <p:sp>
              <p:nvSpPr>
                <p:cNvPr id="982" name="Google Shape;98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
              <p:cNvGrpSpPr/>
              <p:nvPr/>
            </p:nvGrpSpPr>
            <p:grpSpPr>
              <a:xfrm>
                <a:off x="157330" y="3093976"/>
                <a:ext cx="606149" cy="40103"/>
                <a:chOff x="157325" y="384725"/>
                <a:chExt cx="743650" cy="49200"/>
              </a:xfrm>
            </p:grpSpPr>
            <p:sp>
              <p:nvSpPr>
                <p:cNvPr id="988" name="Google Shape;98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
              <p:cNvGrpSpPr/>
              <p:nvPr/>
            </p:nvGrpSpPr>
            <p:grpSpPr>
              <a:xfrm>
                <a:off x="157330" y="3277857"/>
                <a:ext cx="606149" cy="40103"/>
                <a:chOff x="157325" y="384725"/>
                <a:chExt cx="743650" cy="49200"/>
              </a:xfrm>
            </p:grpSpPr>
            <p:sp>
              <p:nvSpPr>
                <p:cNvPr id="994" name="Google Shape;99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4"/>
              <p:cNvGrpSpPr/>
              <p:nvPr/>
            </p:nvGrpSpPr>
            <p:grpSpPr>
              <a:xfrm>
                <a:off x="157330" y="3461737"/>
                <a:ext cx="606149" cy="40103"/>
                <a:chOff x="157325" y="384725"/>
                <a:chExt cx="743650" cy="49200"/>
              </a:xfrm>
            </p:grpSpPr>
            <p:sp>
              <p:nvSpPr>
                <p:cNvPr id="1000" name="Google Shape;100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
              <p:cNvGrpSpPr/>
              <p:nvPr/>
            </p:nvGrpSpPr>
            <p:grpSpPr>
              <a:xfrm>
                <a:off x="157330" y="3645618"/>
                <a:ext cx="606149" cy="40103"/>
                <a:chOff x="157325" y="384725"/>
                <a:chExt cx="743650" cy="49200"/>
              </a:xfrm>
            </p:grpSpPr>
            <p:sp>
              <p:nvSpPr>
                <p:cNvPr id="1006" name="Google Shape;100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4"/>
              <p:cNvGrpSpPr/>
              <p:nvPr/>
            </p:nvGrpSpPr>
            <p:grpSpPr>
              <a:xfrm>
                <a:off x="157330" y="4013379"/>
                <a:ext cx="606149" cy="40103"/>
                <a:chOff x="157325" y="384725"/>
                <a:chExt cx="743650" cy="49200"/>
              </a:xfrm>
            </p:grpSpPr>
            <p:sp>
              <p:nvSpPr>
                <p:cNvPr id="1012" name="Google Shape;101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4"/>
              <p:cNvGrpSpPr/>
              <p:nvPr/>
            </p:nvGrpSpPr>
            <p:grpSpPr>
              <a:xfrm>
                <a:off x="157330" y="3829499"/>
                <a:ext cx="606149" cy="40103"/>
                <a:chOff x="157325" y="384725"/>
                <a:chExt cx="743650" cy="49200"/>
              </a:xfrm>
            </p:grpSpPr>
            <p:sp>
              <p:nvSpPr>
                <p:cNvPr id="1018" name="Google Shape;101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
              <p:cNvGrpSpPr/>
              <p:nvPr/>
            </p:nvGrpSpPr>
            <p:grpSpPr>
              <a:xfrm>
                <a:off x="157330" y="4197260"/>
                <a:ext cx="606149" cy="40103"/>
                <a:chOff x="157325" y="384725"/>
                <a:chExt cx="743650" cy="49200"/>
              </a:xfrm>
            </p:grpSpPr>
            <p:sp>
              <p:nvSpPr>
                <p:cNvPr id="1024" name="Google Shape;102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
              <p:cNvGrpSpPr/>
              <p:nvPr/>
            </p:nvGrpSpPr>
            <p:grpSpPr>
              <a:xfrm>
                <a:off x="157330" y="4381140"/>
                <a:ext cx="606149" cy="40103"/>
                <a:chOff x="157325" y="384725"/>
                <a:chExt cx="743650" cy="49200"/>
              </a:xfrm>
            </p:grpSpPr>
            <p:sp>
              <p:nvSpPr>
                <p:cNvPr id="1030" name="Google Shape;103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 name="Google Shape;1035;p4"/>
            <p:cNvGrpSpPr/>
            <p:nvPr/>
          </p:nvGrpSpPr>
          <p:grpSpPr>
            <a:xfrm rot="5400000">
              <a:off x="4484756" y="3393674"/>
              <a:ext cx="435094" cy="3064543"/>
              <a:chOff x="157330" y="151887"/>
              <a:chExt cx="606149" cy="4269356"/>
            </a:xfrm>
          </p:grpSpPr>
          <p:grpSp>
            <p:nvGrpSpPr>
              <p:cNvPr id="1036" name="Google Shape;1036;p4"/>
              <p:cNvGrpSpPr/>
              <p:nvPr/>
            </p:nvGrpSpPr>
            <p:grpSpPr>
              <a:xfrm>
                <a:off x="157330" y="151887"/>
                <a:ext cx="606149" cy="40103"/>
                <a:chOff x="157325" y="384725"/>
                <a:chExt cx="743650" cy="49200"/>
              </a:xfrm>
            </p:grpSpPr>
            <p:sp>
              <p:nvSpPr>
                <p:cNvPr id="1037" name="Google Shape;1037;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4"/>
              <p:cNvGrpSpPr/>
              <p:nvPr/>
            </p:nvGrpSpPr>
            <p:grpSpPr>
              <a:xfrm>
                <a:off x="157330" y="335768"/>
                <a:ext cx="606149" cy="40103"/>
                <a:chOff x="157325" y="384725"/>
                <a:chExt cx="743650" cy="49200"/>
              </a:xfrm>
            </p:grpSpPr>
            <p:sp>
              <p:nvSpPr>
                <p:cNvPr id="1043" name="Google Shape;1043;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
              <p:cNvGrpSpPr/>
              <p:nvPr/>
            </p:nvGrpSpPr>
            <p:grpSpPr>
              <a:xfrm>
                <a:off x="157330" y="519649"/>
                <a:ext cx="606149" cy="40103"/>
                <a:chOff x="157325" y="384725"/>
                <a:chExt cx="743650" cy="49200"/>
              </a:xfrm>
            </p:grpSpPr>
            <p:sp>
              <p:nvSpPr>
                <p:cNvPr id="1049" name="Google Shape;1049;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4"/>
              <p:cNvGrpSpPr/>
              <p:nvPr/>
            </p:nvGrpSpPr>
            <p:grpSpPr>
              <a:xfrm>
                <a:off x="157330" y="703529"/>
                <a:ext cx="606149" cy="40103"/>
                <a:chOff x="157325" y="384725"/>
                <a:chExt cx="743650" cy="49200"/>
              </a:xfrm>
            </p:grpSpPr>
            <p:sp>
              <p:nvSpPr>
                <p:cNvPr id="1055" name="Google Shape;1055;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
              <p:cNvGrpSpPr/>
              <p:nvPr/>
            </p:nvGrpSpPr>
            <p:grpSpPr>
              <a:xfrm>
                <a:off x="157330" y="887410"/>
                <a:ext cx="606149" cy="40103"/>
                <a:chOff x="157325" y="384725"/>
                <a:chExt cx="743650" cy="49200"/>
              </a:xfrm>
            </p:grpSpPr>
            <p:sp>
              <p:nvSpPr>
                <p:cNvPr id="1061" name="Google Shape;1061;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
              <p:cNvGrpSpPr/>
              <p:nvPr/>
            </p:nvGrpSpPr>
            <p:grpSpPr>
              <a:xfrm>
                <a:off x="157330" y="1071290"/>
                <a:ext cx="606149" cy="40103"/>
                <a:chOff x="157325" y="384725"/>
                <a:chExt cx="743650" cy="49200"/>
              </a:xfrm>
            </p:grpSpPr>
            <p:sp>
              <p:nvSpPr>
                <p:cNvPr id="1067" name="Google Shape;1067;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
              <p:cNvGrpSpPr/>
              <p:nvPr/>
            </p:nvGrpSpPr>
            <p:grpSpPr>
              <a:xfrm>
                <a:off x="157330" y="1255171"/>
                <a:ext cx="606149" cy="40103"/>
                <a:chOff x="157325" y="384725"/>
                <a:chExt cx="743650" cy="49200"/>
              </a:xfrm>
            </p:grpSpPr>
            <p:sp>
              <p:nvSpPr>
                <p:cNvPr id="1073" name="Google Shape;1073;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
              <p:cNvGrpSpPr/>
              <p:nvPr/>
            </p:nvGrpSpPr>
            <p:grpSpPr>
              <a:xfrm>
                <a:off x="157330" y="1439051"/>
                <a:ext cx="606149" cy="40103"/>
                <a:chOff x="157325" y="384725"/>
                <a:chExt cx="743650" cy="49200"/>
              </a:xfrm>
            </p:grpSpPr>
            <p:sp>
              <p:nvSpPr>
                <p:cNvPr id="1079" name="Google Shape;1079;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
              <p:cNvGrpSpPr/>
              <p:nvPr/>
            </p:nvGrpSpPr>
            <p:grpSpPr>
              <a:xfrm>
                <a:off x="157330" y="1806812"/>
                <a:ext cx="606149" cy="40103"/>
                <a:chOff x="157325" y="384725"/>
                <a:chExt cx="743650" cy="49200"/>
              </a:xfrm>
            </p:grpSpPr>
            <p:sp>
              <p:nvSpPr>
                <p:cNvPr id="1085" name="Google Shape;1085;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4"/>
              <p:cNvGrpSpPr/>
              <p:nvPr/>
            </p:nvGrpSpPr>
            <p:grpSpPr>
              <a:xfrm>
                <a:off x="157330" y="1622932"/>
                <a:ext cx="606149" cy="40103"/>
                <a:chOff x="157325" y="384725"/>
                <a:chExt cx="743650" cy="49200"/>
              </a:xfrm>
            </p:grpSpPr>
            <p:sp>
              <p:nvSpPr>
                <p:cNvPr id="1091" name="Google Shape;1091;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
              <p:cNvGrpSpPr/>
              <p:nvPr/>
            </p:nvGrpSpPr>
            <p:grpSpPr>
              <a:xfrm>
                <a:off x="157330" y="1990693"/>
                <a:ext cx="606149" cy="40103"/>
                <a:chOff x="157325" y="384725"/>
                <a:chExt cx="743650" cy="49200"/>
              </a:xfrm>
            </p:grpSpPr>
            <p:sp>
              <p:nvSpPr>
                <p:cNvPr id="1097" name="Google Shape;1097;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4"/>
              <p:cNvGrpSpPr/>
              <p:nvPr/>
            </p:nvGrpSpPr>
            <p:grpSpPr>
              <a:xfrm>
                <a:off x="157330" y="2174574"/>
                <a:ext cx="606149" cy="40103"/>
                <a:chOff x="157325" y="384725"/>
                <a:chExt cx="743650" cy="49200"/>
              </a:xfrm>
            </p:grpSpPr>
            <p:sp>
              <p:nvSpPr>
                <p:cNvPr id="1103" name="Google Shape;1103;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4"/>
              <p:cNvGrpSpPr/>
              <p:nvPr/>
            </p:nvGrpSpPr>
            <p:grpSpPr>
              <a:xfrm>
                <a:off x="157330" y="2358454"/>
                <a:ext cx="606149" cy="40103"/>
                <a:chOff x="157325" y="384725"/>
                <a:chExt cx="743650" cy="49200"/>
              </a:xfrm>
            </p:grpSpPr>
            <p:sp>
              <p:nvSpPr>
                <p:cNvPr id="1109" name="Google Shape;1109;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4"/>
              <p:cNvGrpSpPr/>
              <p:nvPr/>
            </p:nvGrpSpPr>
            <p:grpSpPr>
              <a:xfrm>
                <a:off x="157330" y="2542335"/>
                <a:ext cx="606149" cy="40103"/>
                <a:chOff x="157325" y="384725"/>
                <a:chExt cx="743650" cy="49200"/>
              </a:xfrm>
            </p:grpSpPr>
            <p:sp>
              <p:nvSpPr>
                <p:cNvPr id="1115" name="Google Shape;1115;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4"/>
              <p:cNvGrpSpPr/>
              <p:nvPr/>
            </p:nvGrpSpPr>
            <p:grpSpPr>
              <a:xfrm>
                <a:off x="157330" y="2726215"/>
                <a:ext cx="606149" cy="40103"/>
                <a:chOff x="157325" y="384725"/>
                <a:chExt cx="743650" cy="49200"/>
              </a:xfrm>
            </p:grpSpPr>
            <p:sp>
              <p:nvSpPr>
                <p:cNvPr id="1121" name="Google Shape;1121;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4"/>
              <p:cNvGrpSpPr/>
              <p:nvPr/>
            </p:nvGrpSpPr>
            <p:grpSpPr>
              <a:xfrm>
                <a:off x="157330" y="2910096"/>
                <a:ext cx="606149" cy="40103"/>
                <a:chOff x="157325" y="384725"/>
                <a:chExt cx="743650" cy="49200"/>
              </a:xfrm>
            </p:grpSpPr>
            <p:sp>
              <p:nvSpPr>
                <p:cNvPr id="1127" name="Google Shape;1127;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4"/>
              <p:cNvGrpSpPr/>
              <p:nvPr/>
            </p:nvGrpSpPr>
            <p:grpSpPr>
              <a:xfrm>
                <a:off x="157330" y="3093976"/>
                <a:ext cx="606149" cy="40103"/>
                <a:chOff x="157325" y="384725"/>
                <a:chExt cx="743650" cy="49200"/>
              </a:xfrm>
            </p:grpSpPr>
            <p:sp>
              <p:nvSpPr>
                <p:cNvPr id="1133" name="Google Shape;1133;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4"/>
              <p:cNvGrpSpPr/>
              <p:nvPr/>
            </p:nvGrpSpPr>
            <p:grpSpPr>
              <a:xfrm>
                <a:off x="157330" y="3277857"/>
                <a:ext cx="606149" cy="40103"/>
                <a:chOff x="157325" y="384725"/>
                <a:chExt cx="743650" cy="49200"/>
              </a:xfrm>
            </p:grpSpPr>
            <p:sp>
              <p:nvSpPr>
                <p:cNvPr id="1139" name="Google Shape;1139;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
              <p:cNvGrpSpPr/>
              <p:nvPr/>
            </p:nvGrpSpPr>
            <p:grpSpPr>
              <a:xfrm>
                <a:off x="157330" y="3461737"/>
                <a:ext cx="606149" cy="40103"/>
                <a:chOff x="157325" y="384725"/>
                <a:chExt cx="743650" cy="49200"/>
              </a:xfrm>
            </p:grpSpPr>
            <p:sp>
              <p:nvSpPr>
                <p:cNvPr id="1145" name="Google Shape;1145;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4"/>
              <p:cNvGrpSpPr/>
              <p:nvPr/>
            </p:nvGrpSpPr>
            <p:grpSpPr>
              <a:xfrm>
                <a:off x="157330" y="3645618"/>
                <a:ext cx="606149" cy="40103"/>
                <a:chOff x="157325" y="384725"/>
                <a:chExt cx="743650" cy="49200"/>
              </a:xfrm>
            </p:grpSpPr>
            <p:sp>
              <p:nvSpPr>
                <p:cNvPr id="1151" name="Google Shape;1151;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4"/>
              <p:cNvGrpSpPr/>
              <p:nvPr/>
            </p:nvGrpSpPr>
            <p:grpSpPr>
              <a:xfrm>
                <a:off x="157330" y="4013379"/>
                <a:ext cx="606149" cy="40103"/>
                <a:chOff x="157325" y="384725"/>
                <a:chExt cx="743650" cy="49200"/>
              </a:xfrm>
            </p:grpSpPr>
            <p:sp>
              <p:nvSpPr>
                <p:cNvPr id="1157" name="Google Shape;1157;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
              <p:cNvGrpSpPr/>
              <p:nvPr/>
            </p:nvGrpSpPr>
            <p:grpSpPr>
              <a:xfrm>
                <a:off x="157330" y="3829499"/>
                <a:ext cx="606149" cy="40103"/>
                <a:chOff x="157325" y="384725"/>
                <a:chExt cx="743650" cy="49200"/>
              </a:xfrm>
            </p:grpSpPr>
            <p:sp>
              <p:nvSpPr>
                <p:cNvPr id="1163" name="Google Shape;1163;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4"/>
              <p:cNvGrpSpPr/>
              <p:nvPr/>
            </p:nvGrpSpPr>
            <p:grpSpPr>
              <a:xfrm>
                <a:off x="157330" y="4197260"/>
                <a:ext cx="606149" cy="40103"/>
                <a:chOff x="157325" y="384725"/>
                <a:chExt cx="743650" cy="49200"/>
              </a:xfrm>
            </p:grpSpPr>
            <p:sp>
              <p:nvSpPr>
                <p:cNvPr id="1169" name="Google Shape;1169;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4"/>
              <p:cNvGrpSpPr/>
              <p:nvPr/>
            </p:nvGrpSpPr>
            <p:grpSpPr>
              <a:xfrm>
                <a:off x="157330" y="4381140"/>
                <a:ext cx="606149" cy="40103"/>
                <a:chOff x="157325" y="384725"/>
                <a:chExt cx="743650" cy="49200"/>
              </a:xfrm>
            </p:grpSpPr>
            <p:sp>
              <p:nvSpPr>
                <p:cNvPr id="1175" name="Google Shape;1175;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0" name="Google Shape;1180;p4"/>
            <p:cNvGrpSpPr/>
            <p:nvPr/>
          </p:nvGrpSpPr>
          <p:grpSpPr>
            <a:xfrm rot="5400000">
              <a:off x="7654781" y="3393674"/>
              <a:ext cx="435094" cy="3064543"/>
              <a:chOff x="157330" y="151887"/>
              <a:chExt cx="606149" cy="4269356"/>
            </a:xfrm>
          </p:grpSpPr>
          <p:grpSp>
            <p:nvGrpSpPr>
              <p:cNvPr id="1181" name="Google Shape;1181;p4"/>
              <p:cNvGrpSpPr/>
              <p:nvPr/>
            </p:nvGrpSpPr>
            <p:grpSpPr>
              <a:xfrm>
                <a:off x="157330" y="151887"/>
                <a:ext cx="606149" cy="40103"/>
                <a:chOff x="157325" y="384725"/>
                <a:chExt cx="743650" cy="49200"/>
              </a:xfrm>
            </p:grpSpPr>
            <p:sp>
              <p:nvSpPr>
                <p:cNvPr id="1182" name="Google Shape;118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4"/>
              <p:cNvGrpSpPr/>
              <p:nvPr/>
            </p:nvGrpSpPr>
            <p:grpSpPr>
              <a:xfrm>
                <a:off x="157330" y="335768"/>
                <a:ext cx="606149" cy="40103"/>
                <a:chOff x="157325" y="384725"/>
                <a:chExt cx="743650" cy="49200"/>
              </a:xfrm>
            </p:grpSpPr>
            <p:sp>
              <p:nvSpPr>
                <p:cNvPr id="1188" name="Google Shape;118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4"/>
              <p:cNvGrpSpPr/>
              <p:nvPr/>
            </p:nvGrpSpPr>
            <p:grpSpPr>
              <a:xfrm>
                <a:off x="157330" y="519649"/>
                <a:ext cx="606149" cy="40103"/>
                <a:chOff x="157325" y="384725"/>
                <a:chExt cx="743650" cy="49200"/>
              </a:xfrm>
            </p:grpSpPr>
            <p:sp>
              <p:nvSpPr>
                <p:cNvPr id="1194" name="Google Shape;119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4"/>
              <p:cNvGrpSpPr/>
              <p:nvPr/>
            </p:nvGrpSpPr>
            <p:grpSpPr>
              <a:xfrm>
                <a:off x="157330" y="703529"/>
                <a:ext cx="606149" cy="40103"/>
                <a:chOff x="157325" y="384725"/>
                <a:chExt cx="743650" cy="49200"/>
              </a:xfrm>
            </p:grpSpPr>
            <p:sp>
              <p:nvSpPr>
                <p:cNvPr id="1200" name="Google Shape;120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4"/>
              <p:cNvGrpSpPr/>
              <p:nvPr/>
            </p:nvGrpSpPr>
            <p:grpSpPr>
              <a:xfrm>
                <a:off x="157330" y="887410"/>
                <a:ext cx="606149" cy="40103"/>
                <a:chOff x="157325" y="384725"/>
                <a:chExt cx="743650" cy="49200"/>
              </a:xfrm>
            </p:grpSpPr>
            <p:sp>
              <p:nvSpPr>
                <p:cNvPr id="1206" name="Google Shape;120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4"/>
              <p:cNvGrpSpPr/>
              <p:nvPr/>
            </p:nvGrpSpPr>
            <p:grpSpPr>
              <a:xfrm>
                <a:off x="157330" y="1071290"/>
                <a:ext cx="606149" cy="40103"/>
                <a:chOff x="157325" y="384725"/>
                <a:chExt cx="743650" cy="49200"/>
              </a:xfrm>
            </p:grpSpPr>
            <p:sp>
              <p:nvSpPr>
                <p:cNvPr id="1212" name="Google Shape;121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4"/>
              <p:cNvGrpSpPr/>
              <p:nvPr/>
            </p:nvGrpSpPr>
            <p:grpSpPr>
              <a:xfrm>
                <a:off x="157330" y="1255171"/>
                <a:ext cx="606149" cy="40103"/>
                <a:chOff x="157325" y="384725"/>
                <a:chExt cx="743650" cy="49200"/>
              </a:xfrm>
            </p:grpSpPr>
            <p:sp>
              <p:nvSpPr>
                <p:cNvPr id="1218" name="Google Shape;121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
              <p:cNvGrpSpPr/>
              <p:nvPr/>
            </p:nvGrpSpPr>
            <p:grpSpPr>
              <a:xfrm>
                <a:off x="157330" y="1439051"/>
                <a:ext cx="606149" cy="40103"/>
                <a:chOff x="157325" y="384725"/>
                <a:chExt cx="743650" cy="49200"/>
              </a:xfrm>
            </p:grpSpPr>
            <p:sp>
              <p:nvSpPr>
                <p:cNvPr id="1224" name="Google Shape;122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4"/>
              <p:cNvGrpSpPr/>
              <p:nvPr/>
            </p:nvGrpSpPr>
            <p:grpSpPr>
              <a:xfrm>
                <a:off x="157330" y="1806812"/>
                <a:ext cx="606149" cy="40103"/>
                <a:chOff x="157325" y="384725"/>
                <a:chExt cx="743650" cy="49200"/>
              </a:xfrm>
            </p:grpSpPr>
            <p:sp>
              <p:nvSpPr>
                <p:cNvPr id="1230" name="Google Shape;123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4"/>
              <p:cNvGrpSpPr/>
              <p:nvPr/>
            </p:nvGrpSpPr>
            <p:grpSpPr>
              <a:xfrm>
                <a:off x="157330" y="1622932"/>
                <a:ext cx="606149" cy="40103"/>
                <a:chOff x="157325" y="384725"/>
                <a:chExt cx="743650" cy="49200"/>
              </a:xfrm>
            </p:grpSpPr>
            <p:sp>
              <p:nvSpPr>
                <p:cNvPr id="1236" name="Google Shape;123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4"/>
              <p:cNvGrpSpPr/>
              <p:nvPr/>
            </p:nvGrpSpPr>
            <p:grpSpPr>
              <a:xfrm>
                <a:off x="157330" y="1990693"/>
                <a:ext cx="606149" cy="40103"/>
                <a:chOff x="157325" y="384725"/>
                <a:chExt cx="743650" cy="49200"/>
              </a:xfrm>
            </p:grpSpPr>
            <p:sp>
              <p:nvSpPr>
                <p:cNvPr id="1242" name="Google Shape;124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4"/>
              <p:cNvGrpSpPr/>
              <p:nvPr/>
            </p:nvGrpSpPr>
            <p:grpSpPr>
              <a:xfrm>
                <a:off x="157330" y="2174574"/>
                <a:ext cx="606149" cy="40103"/>
                <a:chOff x="157325" y="384725"/>
                <a:chExt cx="743650" cy="49200"/>
              </a:xfrm>
            </p:grpSpPr>
            <p:sp>
              <p:nvSpPr>
                <p:cNvPr id="1248" name="Google Shape;124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4"/>
              <p:cNvGrpSpPr/>
              <p:nvPr/>
            </p:nvGrpSpPr>
            <p:grpSpPr>
              <a:xfrm>
                <a:off x="157330" y="2358454"/>
                <a:ext cx="606149" cy="40103"/>
                <a:chOff x="157325" y="384725"/>
                <a:chExt cx="743650" cy="49200"/>
              </a:xfrm>
            </p:grpSpPr>
            <p:sp>
              <p:nvSpPr>
                <p:cNvPr id="1254" name="Google Shape;125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
              <p:cNvGrpSpPr/>
              <p:nvPr/>
            </p:nvGrpSpPr>
            <p:grpSpPr>
              <a:xfrm>
                <a:off x="157330" y="2542335"/>
                <a:ext cx="606149" cy="40103"/>
                <a:chOff x="157325" y="384725"/>
                <a:chExt cx="743650" cy="49200"/>
              </a:xfrm>
            </p:grpSpPr>
            <p:sp>
              <p:nvSpPr>
                <p:cNvPr id="1260" name="Google Shape;126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4"/>
              <p:cNvGrpSpPr/>
              <p:nvPr/>
            </p:nvGrpSpPr>
            <p:grpSpPr>
              <a:xfrm>
                <a:off x="157330" y="2726215"/>
                <a:ext cx="606149" cy="40103"/>
                <a:chOff x="157325" y="384725"/>
                <a:chExt cx="743650" cy="49200"/>
              </a:xfrm>
            </p:grpSpPr>
            <p:sp>
              <p:nvSpPr>
                <p:cNvPr id="1266" name="Google Shape;126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
              <p:cNvGrpSpPr/>
              <p:nvPr/>
            </p:nvGrpSpPr>
            <p:grpSpPr>
              <a:xfrm>
                <a:off x="157330" y="2910096"/>
                <a:ext cx="606149" cy="40103"/>
                <a:chOff x="157325" y="384725"/>
                <a:chExt cx="743650" cy="49200"/>
              </a:xfrm>
            </p:grpSpPr>
            <p:sp>
              <p:nvSpPr>
                <p:cNvPr id="1272" name="Google Shape;127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4"/>
              <p:cNvGrpSpPr/>
              <p:nvPr/>
            </p:nvGrpSpPr>
            <p:grpSpPr>
              <a:xfrm>
                <a:off x="157330" y="3093976"/>
                <a:ext cx="606149" cy="40103"/>
                <a:chOff x="157325" y="384725"/>
                <a:chExt cx="743650" cy="49200"/>
              </a:xfrm>
            </p:grpSpPr>
            <p:sp>
              <p:nvSpPr>
                <p:cNvPr id="1278" name="Google Shape;127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4"/>
              <p:cNvGrpSpPr/>
              <p:nvPr/>
            </p:nvGrpSpPr>
            <p:grpSpPr>
              <a:xfrm>
                <a:off x="157330" y="3277857"/>
                <a:ext cx="606149" cy="40103"/>
                <a:chOff x="157325" y="384725"/>
                <a:chExt cx="743650" cy="49200"/>
              </a:xfrm>
            </p:grpSpPr>
            <p:sp>
              <p:nvSpPr>
                <p:cNvPr id="1284" name="Google Shape;128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4"/>
              <p:cNvGrpSpPr/>
              <p:nvPr/>
            </p:nvGrpSpPr>
            <p:grpSpPr>
              <a:xfrm>
                <a:off x="157330" y="3461737"/>
                <a:ext cx="606149" cy="40103"/>
                <a:chOff x="157325" y="384725"/>
                <a:chExt cx="743650" cy="49200"/>
              </a:xfrm>
            </p:grpSpPr>
            <p:sp>
              <p:nvSpPr>
                <p:cNvPr id="1290" name="Google Shape;129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4"/>
              <p:cNvGrpSpPr/>
              <p:nvPr/>
            </p:nvGrpSpPr>
            <p:grpSpPr>
              <a:xfrm>
                <a:off x="157330" y="3645618"/>
                <a:ext cx="606149" cy="40103"/>
                <a:chOff x="157325" y="384725"/>
                <a:chExt cx="743650" cy="49200"/>
              </a:xfrm>
            </p:grpSpPr>
            <p:sp>
              <p:nvSpPr>
                <p:cNvPr id="1296" name="Google Shape;1296;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
              <p:cNvGrpSpPr/>
              <p:nvPr/>
            </p:nvGrpSpPr>
            <p:grpSpPr>
              <a:xfrm>
                <a:off x="157330" y="4013379"/>
                <a:ext cx="606149" cy="40103"/>
                <a:chOff x="157325" y="384725"/>
                <a:chExt cx="743650" cy="49200"/>
              </a:xfrm>
            </p:grpSpPr>
            <p:sp>
              <p:nvSpPr>
                <p:cNvPr id="1302" name="Google Shape;1302;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4"/>
              <p:cNvGrpSpPr/>
              <p:nvPr/>
            </p:nvGrpSpPr>
            <p:grpSpPr>
              <a:xfrm>
                <a:off x="157330" y="3829499"/>
                <a:ext cx="606149" cy="40103"/>
                <a:chOff x="157325" y="384725"/>
                <a:chExt cx="743650" cy="49200"/>
              </a:xfrm>
            </p:grpSpPr>
            <p:sp>
              <p:nvSpPr>
                <p:cNvPr id="1308" name="Google Shape;1308;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4"/>
              <p:cNvGrpSpPr/>
              <p:nvPr/>
            </p:nvGrpSpPr>
            <p:grpSpPr>
              <a:xfrm>
                <a:off x="157330" y="4197260"/>
                <a:ext cx="606149" cy="40103"/>
                <a:chOff x="157325" y="384725"/>
                <a:chExt cx="743650" cy="49200"/>
              </a:xfrm>
            </p:grpSpPr>
            <p:sp>
              <p:nvSpPr>
                <p:cNvPr id="1314" name="Google Shape;1314;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
              <p:cNvGrpSpPr/>
              <p:nvPr/>
            </p:nvGrpSpPr>
            <p:grpSpPr>
              <a:xfrm>
                <a:off x="157330" y="4381140"/>
                <a:ext cx="606149" cy="40103"/>
                <a:chOff x="157325" y="384725"/>
                <a:chExt cx="743650" cy="49200"/>
              </a:xfrm>
            </p:grpSpPr>
            <p:sp>
              <p:nvSpPr>
                <p:cNvPr id="1320" name="Google Shape;1320;p4"/>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25"/>
        <p:cNvGrpSpPr/>
        <p:nvPr/>
      </p:nvGrpSpPr>
      <p:grpSpPr>
        <a:xfrm>
          <a:off x="0" y="0"/>
          <a:ext cx="0" cy="0"/>
          <a:chOff x="0" y="0"/>
          <a:chExt cx="0" cy="0"/>
        </a:xfrm>
      </p:grpSpPr>
      <p:sp>
        <p:nvSpPr>
          <p:cNvPr id="1326" name="Google Shape;1326;p5"/>
          <p:cNvSpPr txBox="1">
            <a:spLocks noGrp="1"/>
          </p:cNvSpPr>
          <p:nvPr>
            <p:ph type="subTitle" idx="1"/>
          </p:nvPr>
        </p:nvSpPr>
        <p:spPr>
          <a:xfrm>
            <a:off x="1285569" y="3619950"/>
            <a:ext cx="2469000" cy="460200"/>
          </a:xfrm>
          <a:prstGeom prst="rect">
            <a:avLst/>
          </a:prstGeom>
          <a:gradFill>
            <a:gsLst>
              <a:gs pos="0">
                <a:schemeClr val="accent1"/>
              </a:gs>
              <a:gs pos="58000">
                <a:srgbClr val="000000">
                  <a:alpha val="0"/>
                </a:srgbClr>
              </a:gs>
              <a:gs pos="100000">
                <a:srgbClr val="000000">
                  <a:alpha val="0"/>
                </a:srgbClr>
              </a:gs>
            </a:gsLst>
            <a:lin ang="16198662"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27" name="Google Shape;1327;p5"/>
          <p:cNvSpPr txBox="1">
            <a:spLocks noGrp="1"/>
          </p:cNvSpPr>
          <p:nvPr>
            <p:ph type="subTitle" idx="2"/>
          </p:nvPr>
        </p:nvSpPr>
        <p:spPr>
          <a:xfrm>
            <a:off x="1285569" y="2578350"/>
            <a:ext cx="2469000" cy="1041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28" name="Google Shape;1328;p5"/>
          <p:cNvSpPr txBox="1">
            <a:spLocks noGrp="1"/>
          </p:cNvSpPr>
          <p:nvPr>
            <p:ph type="subTitle" idx="3"/>
          </p:nvPr>
        </p:nvSpPr>
        <p:spPr>
          <a:xfrm>
            <a:off x="5389431" y="3619950"/>
            <a:ext cx="2469000" cy="460200"/>
          </a:xfrm>
          <a:prstGeom prst="rect">
            <a:avLst/>
          </a:prstGeom>
          <a:gradFill>
            <a:gsLst>
              <a:gs pos="0">
                <a:schemeClr val="accent1"/>
              </a:gs>
              <a:gs pos="58000">
                <a:srgbClr val="000000">
                  <a:alpha val="0"/>
                </a:srgbClr>
              </a:gs>
              <a:gs pos="100000">
                <a:srgbClr val="000000">
                  <a:alpha val="0"/>
                </a:srgbClr>
              </a:gs>
            </a:gsLst>
            <a:lin ang="16198662"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29" name="Google Shape;1329;p5"/>
          <p:cNvSpPr txBox="1">
            <a:spLocks noGrp="1"/>
          </p:cNvSpPr>
          <p:nvPr>
            <p:ph type="subTitle" idx="4"/>
          </p:nvPr>
        </p:nvSpPr>
        <p:spPr>
          <a:xfrm>
            <a:off x="5389431" y="2578350"/>
            <a:ext cx="2469000" cy="1041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1330" name="Google Shape;1330;p5"/>
          <p:cNvGrpSpPr/>
          <p:nvPr/>
        </p:nvGrpSpPr>
        <p:grpSpPr>
          <a:xfrm>
            <a:off x="-130297" y="4708398"/>
            <a:ext cx="9404593" cy="435094"/>
            <a:chOff x="6" y="4708398"/>
            <a:chExt cx="9404593" cy="435094"/>
          </a:xfrm>
        </p:grpSpPr>
        <p:grpSp>
          <p:nvGrpSpPr>
            <p:cNvPr id="1331" name="Google Shape;1331;p5"/>
            <p:cNvGrpSpPr/>
            <p:nvPr/>
          </p:nvGrpSpPr>
          <p:grpSpPr>
            <a:xfrm rot="5400000">
              <a:off x="1314731" y="3393674"/>
              <a:ext cx="435094" cy="3064543"/>
              <a:chOff x="157330" y="151887"/>
              <a:chExt cx="606149" cy="4269356"/>
            </a:xfrm>
          </p:grpSpPr>
          <p:grpSp>
            <p:nvGrpSpPr>
              <p:cNvPr id="1332" name="Google Shape;1332;p5"/>
              <p:cNvGrpSpPr/>
              <p:nvPr/>
            </p:nvGrpSpPr>
            <p:grpSpPr>
              <a:xfrm>
                <a:off x="157330" y="151887"/>
                <a:ext cx="606149" cy="40103"/>
                <a:chOff x="157325" y="384725"/>
                <a:chExt cx="743650" cy="49200"/>
              </a:xfrm>
            </p:grpSpPr>
            <p:sp>
              <p:nvSpPr>
                <p:cNvPr id="1333" name="Google Shape;133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5"/>
              <p:cNvGrpSpPr/>
              <p:nvPr/>
            </p:nvGrpSpPr>
            <p:grpSpPr>
              <a:xfrm>
                <a:off x="157330" y="335768"/>
                <a:ext cx="606149" cy="40103"/>
                <a:chOff x="157325" y="384725"/>
                <a:chExt cx="743650" cy="49200"/>
              </a:xfrm>
            </p:grpSpPr>
            <p:sp>
              <p:nvSpPr>
                <p:cNvPr id="1339" name="Google Shape;133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5"/>
              <p:cNvGrpSpPr/>
              <p:nvPr/>
            </p:nvGrpSpPr>
            <p:grpSpPr>
              <a:xfrm>
                <a:off x="157330" y="519649"/>
                <a:ext cx="606149" cy="40103"/>
                <a:chOff x="157325" y="384725"/>
                <a:chExt cx="743650" cy="49200"/>
              </a:xfrm>
            </p:grpSpPr>
            <p:sp>
              <p:nvSpPr>
                <p:cNvPr id="1345" name="Google Shape;134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5"/>
              <p:cNvGrpSpPr/>
              <p:nvPr/>
            </p:nvGrpSpPr>
            <p:grpSpPr>
              <a:xfrm>
                <a:off x="157330" y="703529"/>
                <a:ext cx="606149" cy="40103"/>
                <a:chOff x="157325" y="384725"/>
                <a:chExt cx="743650" cy="49200"/>
              </a:xfrm>
            </p:grpSpPr>
            <p:sp>
              <p:nvSpPr>
                <p:cNvPr id="1351" name="Google Shape;135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5"/>
              <p:cNvGrpSpPr/>
              <p:nvPr/>
            </p:nvGrpSpPr>
            <p:grpSpPr>
              <a:xfrm>
                <a:off x="157330" y="887410"/>
                <a:ext cx="606149" cy="40103"/>
                <a:chOff x="157325" y="384725"/>
                <a:chExt cx="743650" cy="49200"/>
              </a:xfrm>
            </p:grpSpPr>
            <p:sp>
              <p:nvSpPr>
                <p:cNvPr id="1357" name="Google Shape;135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5"/>
              <p:cNvGrpSpPr/>
              <p:nvPr/>
            </p:nvGrpSpPr>
            <p:grpSpPr>
              <a:xfrm>
                <a:off x="157330" y="1071290"/>
                <a:ext cx="606149" cy="40103"/>
                <a:chOff x="157325" y="384725"/>
                <a:chExt cx="743650" cy="49200"/>
              </a:xfrm>
            </p:grpSpPr>
            <p:sp>
              <p:nvSpPr>
                <p:cNvPr id="1363" name="Google Shape;136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
              <p:cNvGrpSpPr/>
              <p:nvPr/>
            </p:nvGrpSpPr>
            <p:grpSpPr>
              <a:xfrm>
                <a:off x="157330" y="1255171"/>
                <a:ext cx="606149" cy="40103"/>
                <a:chOff x="157325" y="384725"/>
                <a:chExt cx="743650" cy="49200"/>
              </a:xfrm>
            </p:grpSpPr>
            <p:sp>
              <p:nvSpPr>
                <p:cNvPr id="1369" name="Google Shape;136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5"/>
              <p:cNvGrpSpPr/>
              <p:nvPr/>
            </p:nvGrpSpPr>
            <p:grpSpPr>
              <a:xfrm>
                <a:off x="157330" y="1439051"/>
                <a:ext cx="606149" cy="40103"/>
                <a:chOff x="157325" y="384725"/>
                <a:chExt cx="743650" cy="49200"/>
              </a:xfrm>
            </p:grpSpPr>
            <p:sp>
              <p:nvSpPr>
                <p:cNvPr id="1375" name="Google Shape;137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5"/>
              <p:cNvGrpSpPr/>
              <p:nvPr/>
            </p:nvGrpSpPr>
            <p:grpSpPr>
              <a:xfrm>
                <a:off x="157330" y="1806812"/>
                <a:ext cx="606149" cy="40103"/>
                <a:chOff x="157325" y="384725"/>
                <a:chExt cx="743650" cy="49200"/>
              </a:xfrm>
            </p:grpSpPr>
            <p:sp>
              <p:nvSpPr>
                <p:cNvPr id="1381" name="Google Shape;138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
              <p:cNvGrpSpPr/>
              <p:nvPr/>
            </p:nvGrpSpPr>
            <p:grpSpPr>
              <a:xfrm>
                <a:off x="157330" y="1622932"/>
                <a:ext cx="606149" cy="40103"/>
                <a:chOff x="157325" y="384725"/>
                <a:chExt cx="743650" cy="49200"/>
              </a:xfrm>
            </p:grpSpPr>
            <p:sp>
              <p:nvSpPr>
                <p:cNvPr id="1387" name="Google Shape;138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5"/>
              <p:cNvGrpSpPr/>
              <p:nvPr/>
            </p:nvGrpSpPr>
            <p:grpSpPr>
              <a:xfrm>
                <a:off x="157330" y="1990693"/>
                <a:ext cx="606149" cy="40103"/>
                <a:chOff x="157325" y="384725"/>
                <a:chExt cx="743650" cy="49200"/>
              </a:xfrm>
            </p:grpSpPr>
            <p:sp>
              <p:nvSpPr>
                <p:cNvPr id="1393" name="Google Shape;139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5"/>
              <p:cNvGrpSpPr/>
              <p:nvPr/>
            </p:nvGrpSpPr>
            <p:grpSpPr>
              <a:xfrm>
                <a:off x="157330" y="2174574"/>
                <a:ext cx="606149" cy="40103"/>
                <a:chOff x="157325" y="384725"/>
                <a:chExt cx="743650" cy="49200"/>
              </a:xfrm>
            </p:grpSpPr>
            <p:sp>
              <p:nvSpPr>
                <p:cNvPr id="1399" name="Google Shape;139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5"/>
              <p:cNvGrpSpPr/>
              <p:nvPr/>
            </p:nvGrpSpPr>
            <p:grpSpPr>
              <a:xfrm>
                <a:off x="157330" y="2358454"/>
                <a:ext cx="606149" cy="40103"/>
                <a:chOff x="157325" y="384725"/>
                <a:chExt cx="743650" cy="49200"/>
              </a:xfrm>
            </p:grpSpPr>
            <p:sp>
              <p:nvSpPr>
                <p:cNvPr id="1405" name="Google Shape;140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5"/>
              <p:cNvGrpSpPr/>
              <p:nvPr/>
            </p:nvGrpSpPr>
            <p:grpSpPr>
              <a:xfrm>
                <a:off x="157330" y="2542335"/>
                <a:ext cx="606149" cy="40103"/>
                <a:chOff x="157325" y="384725"/>
                <a:chExt cx="743650" cy="49200"/>
              </a:xfrm>
            </p:grpSpPr>
            <p:sp>
              <p:nvSpPr>
                <p:cNvPr id="1411" name="Google Shape;141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5"/>
              <p:cNvGrpSpPr/>
              <p:nvPr/>
            </p:nvGrpSpPr>
            <p:grpSpPr>
              <a:xfrm>
                <a:off x="157330" y="2726215"/>
                <a:ext cx="606149" cy="40103"/>
                <a:chOff x="157325" y="384725"/>
                <a:chExt cx="743650" cy="49200"/>
              </a:xfrm>
            </p:grpSpPr>
            <p:sp>
              <p:nvSpPr>
                <p:cNvPr id="1417" name="Google Shape;141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5"/>
              <p:cNvGrpSpPr/>
              <p:nvPr/>
            </p:nvGrpSpPr>
            <p:grpSpPr>
              <a:xfrm>
                <a:off x="157330" y="2910096"/>
                <a:ext cx="606149" cy="40103"/>
                <a:chOff x="157325" y="384725"/>
                <a:chExt cx="743650" cy="49200"/>
              </a:xfrm>
            </p:grpSpPr>
            <p:sp>
              <p:nvSpPr>
                <p:cNvPr id="1423" name="Google Shape;142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5"/>
              <p:cNvGrpSpPr/>
              <p:nvPr/>
            </p:nvGrpSpPr>
            <p:grpSpPr>
              <a:xfrm>
                <a:off x="157330" y="3093976"/>
                <a:ext cx="606149" cy="40103"/>
                <a:chOff x="157325" y="384725"/>
                <a:chExt cx="743650" cy="49200"/>
              </a:xfrm>
            </p:grpSpPr>
            <p:sp>
              <p:nvSpPr>
                <p:cNvPr id="1429" name="Google Shape;142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5"/>
              <p:cNvGrpSpPr/>
              <p:nvPr/>
            </p:nvGrpSpPr>
            <p:grpSpPr>
              <a:xfrm>
                <a:off x="157330" y="3277857"/>
                <a:ext cx="606149" cy="40103"/>
                <a:chOff x="157325" y="384725"/>
                <a:chExt cx="743650" cy="49200"/>
              </a:xfrm>
            </p:grpSpPr>
            <p:sp>
              <p:nvSpPr>
                <p:cNvPr id="1435" name="Google Shape;143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5"/>
              <p:cNvGrpSpPr/>
              <p:nvPr/>
            </p:nvGrpSpPr>
            <p:grpSpPr>
              <a:xfrm>
                <a:off x="157330" y="3461737"/>
                <a:ext cx="606149" cy="40103"/>
                <a:chOff x="157325" y="384725"/>
                <a:chExt cx="743650" cy="49200"/>
              </a:xfrm>
            </p:grpSpPr>
            <p:sp>
              <p:nvSpPr>
                <p:cNvPr id="1441" name="Google Shape;144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
              <p:cNvGrpSpPr/>
              <p:nvPr/>
            </p:nvGrpSpPr>
            <p:grpSpPr>
              <a:xfrm>
                <a:off x="157330" y="3645618"/>
                <a:ext cx="606149" cy="40103"/>
                <a:chOff x="157325" y="384725"/>
                <a:chExt cx="743650" cy="49200"/>
              </a:xfrm>
            </p:grpSpPr>
            <p:sp>
              <p:nvSpPr>
                <p:cNvPr id="1447" name="Google Shape;144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5"/>
              <p:cNvGrpSpPr/>
              <p:nvPr/>
            </p:nvGrpSpPr>
            <p:grpSpPr>
              <a:xfrm>
                <a:off x="157330" y="4013379"/>
                <a:ext cx="606149" cy="40103"/>
                <a:chOff x="157325" y="384725"/>
                <a:chExt cx="743650" cy="49200"/>
              </a:xfrm>
            </p:grpSpPr>
            <p:sp>
              <p:nvSpPr>
                <p:cNvPr id="1453" name="Google Shape;145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5"/>
              <p:cNvGrpSpPr/>
              <p:nvPr/>
            </p:nvGrpSpPr>
            <p:grpSpPr>
              <a:xfrm>
                <a:off x="157330" y="3829499"/>
                <a:ext cx="606149" cy="40103"/>
                <a:chOff x="157325" y="384725"/>
                <a:chExt cx="743650" cy="49200"/>
              </a:xfrm>
            </p:grpSpPr>
            <p:sp>
              <p:nvSpPr>
                <p:cNvPr id="1459" name="Google Shape;145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5"/>
              <p:cNvGrpSpPr/>
              <p:nvPr/>
            </p:nvGrpSpPr>
            <p:grpSpPr>
              <a:xfrm>
                <a:off x="157330" y="4197260"/>
                <a:ext cx="606149" cy="40103"/>
                <a:chOff x="157325" y="384725"/>
                <a:chExt cx="743650" cy="49200"/>
              </a:xfrm>
            </p:grpSpPr>
            <p:sp>
              <p:nvSpPr>
                <p:cNvPr id="1465" name="Google Shape;146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5"/>
              <p:cNvGrpSpPr/>
              <p:nvPr/>
            </p:nvGrpSpPr>
            <p:grpSpPr>
              <a:xfrm>
                <a:off x="157330" y="4381140"/>
                <a:ext cx="606149" cy="40103"/>
                <a:chOff x="157325" y="384725"/>
                <a:chExt cx="743650" cy="49200"/>
              </a:xfrm>
            </p:grpSpPr>
            <p:sp>
              <p:nvSpPr>
                <p:cNvPr id="1471" name="Google Shape;147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5"/>
            <p:cNvGrpSpPr/>
            <p:nvPr/>
          </p:nvGrpSpPr>
          <p:grpSpPr>
            <a:xfrm rot="5400000">
              <a:off x="4484756" y="3393674"/>
              <a:ext cx="435094" cy="3064543"/>
              <a:chOff x="157330" y="151887"/>
              <a:chExt cx="606149" cy="4269356"/>
            </a:xfrm>
          </p:grpSpPr>
          <p:grpSp>
            <p:nvGrpSpPr>
              <p:cNvPr id="1477" name="Google Shape;1477;p5"/>
              <p:cNvGrpSpPr/>
              <p:nvPr/>
            </p:nvGrpSpPr>
            <p:grpSpPr>
              <a:xfrm>
                <a:off x="157330" y="151887"/>
                <a:ext cx="606149" cy="40103"/>
                <a:chOff x="157325" y="384725"/>
                <a:chExt cx="743650" cy="49200"/>
              </a:xfrm>
            </p:grpSpPr>
            <p:sp>
              <p:nvSpPr>
                <p:cNvPr id="1478" name="Google Shape;1478;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5"/>
              <p:cNvGrpSpPr/>
              <p:nvPr/>
            </p:nvGrpSpPr>
            <p:grpSpPr>
              <a:xfrm>
                <a:off x="157330" y="335768"/>
                <a:ext cx="606149" cy="40103"/>
                <a:chOff x="157325" y="384725"/>
                <a:chExt cx="743650" cy="49200"/>
              </a:xfrm>
            </p:grpSpPr>
            <p:sp>
              <p:nvSpPr>
                <p:cNvPr id="1484" name="Google Shape;1484;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5"/>
              <p:cNvGrpSpPr/>
              <p:nvPr/>
            </p:nvGrpSpPr>
            <p:grpSpPr>
              <a:xfrm>
                <a:off x="157330" y="519649"/>
                <a:ext cx="606149" cy="40103"/>
                <a:chOff x="157325" y="384725"/>
                <a:chExt cx="743650" cy="49200"/>
              </a:xfrm>
            </p:grpSpPr>
            <p:sp>
              <p:nvSpPr>
                <p:cNvPr id="1490" name="Google Shape;1490;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
              <p:cNvGrpSpPr/>
              <p:nvPr/>
            </p:nvGrpSpPr>
            <p:grpSpPr>
              <a:xfrm>
                <a:off x="157330" y="703529"/>
                <a:ext cx="606149" cy="40103"/>
                <a:chOff x="157325" y="384725"/>
                <a:chExt cx="743650" cy="49200"/>
              </a:xfrm>
            </p:grpSpPr>
            <p:sp>
              <p:nvSpPr>
                <p:cNvPr id="1496" name="Google Shape;1496;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5"/>
              <p:cNvGrpSpPr/>
              <p:nvPr/>
            </p:nvGrpSpPr>
            <p:grpSpPr>
              <a:xfrm>
                <a:off x="157330" y="887410"/>
                <a:ext cx="606149" cy="40103"/>
                <a:chOff x="157325" y="384725"/>
                <a:chExt cx="743650" cy="49200"/>
              </a:xfrm>
            </p:grpSpPr>
            <p:sp>
              <p:nvSpPr>
                <p:cNvPr id="1502" name="Google Shape;1502;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5"/>
              <p:cNvGrpSpPr/>
              <p:nvPr/>
            </p:nvGrpSpPr>
            <p:grpSpPr>
              <a:xfrm>
                <a:off x="157330" y="1071290"/>
                <a:ext cx="606149" cy="40103"/>
                <a:chOff x="157325" y="384725"/>
                <a:chExt cx="743650" cy="49200"/>
              </a:xfrm>
            </p:grpSpPr>
            <p:sp>
              <p:nvSpPr>
                <p:cNvPr id="1508" name="Google Shape;1508;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5"/>
              <p:cNvGrpSpPr/>
              <p:nvPr/>
            </p:nvGrpSpPr>
            <p:grpSpPr>
              <a:xfrm>
                <a:off x="157330" y="1255171"/>
                <a:ext cx="606149" cy="40103"/>
                <a:chOff x="157325" y="384725"/>
                <a:chExt cx="743650" cy="49200"/>
              </a:xfrm>
            </p:grpSpPr>
            <p:sp>
              <p:nvSpPr>
                <p:cNvPr id="1514" name="Google Shape;1514;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5"/>
              <p:cNvGrpSpPr/>
              <p:nvPr/>
            </p:nvGrpSpPr>
            <p:grpSpPr>
              <a:xfrm>
                <a:off x="157330" y="1439051"/>
                <a:ext cx="606149" cy="40103"/>
                <a:chOff x="157325" y="384725"/>
                <a:chExt cx="743650" cy="49200"/>
              </a:xfrm>
            </p:grpSpPr>
            <p:sp>
              <p:nvSpPr>
                <p:cNvPr id="1520" name="Google Shape;1520;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5"/>
              <p:cNvGrpSpPr/>
              <p:nvPr/>
            </p:nvGrpSpPr>
            <p:grpSpPr>
              <a:xfrm>
                <a:off x="157330" y="1806812"/>
                <a:ext cx="606149" cy="40103"/>
                <a:chOff x="157325" y="384725"/>
                <a:chExt cx="743650" cy="49200"/>
              </a:xfrm>
            </p:grpSpPr>
            <p:sp>
              <p:nvSpPr>
                <p:cNvPr id="1526" name="Google Shape;1526;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
              <p:cNvGrpSpPr/>
              <p:nvPr/>
            </p:nvGrpSpPr>
            <p:grpSpPr>
              <a:xfrm>
                <a:off x="157330" y="1622932"/>
                <a:ext cx="606149" cy="40103"/>
                <a:chOff x="157325" y="384725"/>
                <a:chExt cx="743650" cy="49200"/>
              </a:xfrm>
            </p:grpSpPr>
            <p:sp>
              <p:nvSpPr>
                <p:cNvPr id="1532" name="Google Shape;1532;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5"/>
              <p:cNvGrpSpPr/>
              <p:nvPr/>
            </p:nvGrpSpPr>
            <p:grpSpPr>
              <a:xfrm>
                <a:off x="157330" y="1990693"/>
                <a:ext cx="606149" cy="40103"/>
                <a:chOff x="157325" y="384725"/>
                <a:chExt cx="743650" cy="49200"/>
              </a:xfrm>
            </p:grpSpPr>
            <p:sp>
              <p:nvSpPr>
                <p:cNvPr id="1538" name="Google Shape;1538;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5"/>
              <p:cNvGrpSpPr/>
              <p:nvPr/>
            </p:nvGrpSpPr>
            <p:grpSpPr>
              <a:xfrm>
                <a:off x="157330" y="2174574"/>
                <a:ext cx="606149" cy="40103"/>
                <a:chOff x="157325" y="384725"/>
                <a:chExt cx="743650" cy="49200"/>
              </a:xfrm>
            </p:grpSpPr>
            <p:sp>
              <p:nvSpPr>
                <p:cNvPr id="1544" name="Google Shape;1544;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5"/>
              <p:cNvGrpSpPr/>
              <p:nvPr/>
            </p:nvGrpSpPr>
            <p:grpSpPr>
              <a:xfrm>
                <a:off x="157330" y="2358454"/>
                <a:ext cx="606149" cy="40103"/>
                <a:chOff x="157325" y="384725"/>
                <a:chExt cx="743650" cy="49200"/>
              </a:xfrm>
            </p:grpSpPr>
            <p:sp>
              <p:nvSpPr>
                <p:cNvPr id="1550" name="Google Shape;1550;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5"/>
              <p:cNvGrpSpPr/>
              <p:nvPr/>
            </p:nvGrpSpPr>
            <p:grpSpPr>
              <a:xfrm>
                <a:off x="157330" y="2542335"/>
                <a:ext cx="606149" cy="40103"/>
                <a:chOff x="157325" y="384725"/>
                <a:chExt cx="743650" cy="49200"/>
              </a:xfrm>
            </p:grpSpPr>
            <p:sp>
              <p:nvSpPr>
                <p:cNvPr id="1556" name="Google Shape;1556;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5"/>
              <p:cNvGrpSpPr/>
              <p:nvPr/>
            </p:nvGrpSpPr>
            <p:grpSpPr>
              <a:xfrm>
                <a:off x="157330" y="2726215"/>
                <a:ext cx="606149" cy="40103"/>
                <a:chOff x="157325" y="384725"/>
                <a:chExt cx="743650" cy="49200"/>
              </a:xfrm>
            </p:grpSpPr>
            <p:sp>
              <p:nvSpPr>
                <p:cNvPr id="1562" name="Google Shape;1562;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5"/>
              <p:cNvGrpSpPr/>
              <p:nvPr/>
            </p:nvGrpSpPr>
            <p:grpSpPr>
              <a:xfrm>
                <a:off x="157330" y="2910096"/>
                <a:ext cx="606149" cy="40103"/>
                <a:chOff x="157325" y="384725"/>
                <a:chExt cx="743650" cy="49200"/>
              </a:xfrm>
            </p:grpSpPr>
            <p:sp>
              <p:nvSpPr>
                <p:cNvPr id="1568" name="Google Shape;1568;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5"/>
              <p:cNvGrpSpPr/>
              <p:nvPr/>
            </p:nvGrpSpPr>
            <p:grpSpPr>
              <a:xfrm>
                <a:off x="157330" y="3093976"/>
                <a:ext cx="606149" cy="40103"/>
                <a:chOff x="157325" y="384725"/>
                <a:chExt cx="743650" cy="49200"/>
              </a:xfrm>
            </p:grpSpPr>
            <p:sp>
              <p:nvSpPr>
                <p:cNvPr id="1574" name="Google Shape;1574;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5"/>
              <p:cNvGrpSpPr/>
              <p:nvPr/>
            </p:nvGrpSpPr>
            <p:grpSpPr>
              <a:xfrm>
                <a:off x="157330" y="3277857"/>
                <a:ext cx="606149" cy="40103"/>
                <a:chOff x="157325" y="384725"/>
                <a:chExt cx="743650" cy="49200"/>
              </a:xfrm>
            </p:grpSpPr>
            <p:sp>
              <p:nvSpPr>
                <p:cNvPr id="1580" name="Google Shape;1580;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5"/>
              <p:cNvGrpSpPr/>
              <p:nvPr/>
            </p:nvGrpSpPr>
            <p:grpSpPr>
              <a:xfrm>
                <a:off x="157330" y="3461737"/>
                <a:ext cx="606149" cy="40103"/>
                <a:chOff x="157325" y="384725"/>
                <a:chExt cx="743650" cy="49200"/>
              </a:xfrm>
            </p:grpSpPr>
            <p:sp>
              <p:nvSpPr>
                <p:cNvPr id="1586" name="Google Shape;1586;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5"/>
              <p:cNvGrpSpPr/>
              <p:nvPr/>
            </p:nvGrpSpPr>
            <p:grpSpPr>
              <a:xfrm>
                <a:off x="157330" y="3645618"/>
                <a:ext cx="606149" cy="40103"/>
                <a:chOff x="157325" y="384725"/>
                <a:chExt cx="743650" cy="49200"/>
              </a:xfrm>
            </p:grpSpPr>
            <p:sp>
              <p:nvSpPr>
                <p:cNvPr id="1592" name="Google Shape;1592;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5"/>
              <p:cNvGrpSpPr/>
              <p:nvPr/>
            </p:nvGrpSpPr>
            <p:grpSpPr>
              <a:xfrm>
                <a:off x="157330" y="4013379"/>
                <a:ext cx="606149" cy="40103"/>
                <a:chOff x="157325" y="384725"/>
                <a:chExt cx="743650" cy="49200"/>
              </a:xfrm>
            </p:grpSpPr>
            <p:sp>
              <p:nvSpPr>
                <p:cNvPr id="1598" name="Google Shape;1598;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5"/>
              <p:cNvGrpSpPr/>
              <p:nvPr/>
            </p:nvGrpSpPr>
            <p:grpSpPr>
              <a:xfrm>
                <a:off x="157330" y="3829499"/>
                <a:ext cx="606149" cy="40103"/>
                <a:chOff x="157325" y="384725"/>
                <a:chExt cx="743650" cy="49200"/>
              </a:xfrm>
            </p:grpSpPr>
            <p:sp>
              <p:nvSpPr>
                <p:cNvPr id="1604" name="Google Shape;1604;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5"/>
              <p:cNvGrpSpPr/>
              <p:nvPr/>
            </p:nvGrpSpPr>
            <p:grpSpPr>
              <a:xfrm>
                <a:off x="157330" y="4197260"/>
                <a:ext cx="606149" cy="40103"/>
                <a:chOff x="157325" y="384725"/>
                <a:chExt cx="743650" cy="49200"/>
              </a:xfrm>
            </p:grpSpPr>
            <p:sp>
              <p:nvSpPr>
                <p:cNvPr id="1610" name="Google Shape;1610;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5"/>
              <p:cNvGrpSpPr/>
              <p:nvPr/>
            </p:nvGrpSpPr>
            <p:grpSpPr>
              <a:xfrm>
                <a:off x="157330" y="4381140"/>
                <a:ext cx="606149" cy="40103"/>
                <a:chOff x="157325" y="384725"/>
                <a:chExt cx="743650" cy="49200"/>
              </a:xfrm>
            </p:grpSpPr>
            <p:sp>
              <p:nvSpPr>
                <p:cNvPr id="1616" name="Google Shape;1616;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1" name="Google Shape;1621;p5"/>
            <p:cNvGrpSpPr/>
            <p:nvPr/>
          </p:nvGrpSpPr>
          <p:grpSpPr>
            <a:xfrm rot="5400000">
              <a:off x="7654781" y="3393674"/>
              <a:ext cx="435094" cy="3064543"/>
              <a:chOff x="157330" y="151887"/>
              <a:chExt cx="606149" cy="4269356"/>
            </a:xfrm>
          </p:grpSpPr>
          <p:grpSp>
            <p:nvGrpSpPr>
              <p:cNvPr id="1622" name="Google Shape;1622;p5"/>
              <p:cNvGrpSpPr/>
              <p:nvPr/>
            </p:nvGrpSpPr>
            <p:grpSpPr>
              <a:xfrm>
                <a:off x="157330" y="151887"/>
                <a:ext cx="606149" cy="40103"/>
                <a:chOff x="157325" y="384725"/>
                <a:chExt cx="743650" cy="49200"/>
              </a:xfrm>
            </p:grpSpPr>
            <p:sp>
              <p:nvSpPr>
                <p:cNvPr id="1623" name="Google Shape;162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5"/>
              <p:cNvGrpSpPr/>
              <p:nvPr/>
            </p:nvGrpSpPr>
            <p:grpSpPr>
              <a:xfrm>
                <a:off x="157330" y="335768"/>
                <a:ext cx="606149" cy="40103"/>
                <a:chOff x="157325" y="384725"/>
                <a:chExt cx="743650" cy="49200"/>
              </a:xfrm>
            </p:grpSpPr>
            <p:sp>
              <p:nvSpPr>
                <p:cNvPr id="1629" name="Google Shape;162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5"/>
              <p:cNvGrpSpPr/>
              <p:nvPr/>
            </p:nvGrpSpPr>
            <p:grpSpPr>
              <a:xfrm>
                <a:off x="157330" y="519649"/>
                <a:ext cx="606149" cy="40103"/>
                <a:chOff x="157325" y="384725"/>
                <a:chExt cx="743650" cy="49200"/>
              </a:xfrm>
            </p:grpSpPr>
            <p:sp>
              <p:nvSpPr>
                <p:cNvPr id="1635" name="Google Shape;163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5"/>
              <p:cNvGrpSpPr/>
              <p:nvPr/>
            </p:nvGrpSpPr>
            <p:grpSpPr>
              <a:xfrm>
                <a:off x="157330" y="703529"/>
                <a:ext cx="606149" cy="40103"/>
                <a:chOff x="157325" y="384725"/>
                <a:chExt cx="743650" cy="49200"/>
              </a:xfrm>
            </p:grpSpPr>
            <p:sp>
              <p:nvSpPr>
                <p:cNvPr id="1641" name="Google Shape;164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
              <p:cNvGrpSpPr/>
              <p:nvPr/>
            </p:nvGrpSpPr>
            <p:grpSpPr>
              <a:xfrm>
                <a:off x="157330" y="887410"/>
                <a:ext cx="606149" cy="40103"/>
                <a:chOff x="157325" y="384725"/>
                <a:chExt cx="743650" cy="49200"/>
              </a:xfrm>
            </p:grpSpPr>
            <p:sp>
              <p:nvSpPr>
                <p:cNvPr id="1647" name="Google Shape;164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
              <p:cNvGrpSpPr/>
              <p:nvPr/>
            </p:nvGrpSpPr>
            <p:grpSpPr>
              <a:xfrm>
                <a:off x="157330" y="1071290"/>
                <a:ext cx="606149" cy="40103"/>
                <a:chOff x="157325" y="384725"/>
                <a:chExt cx="743650" cy="49200"/>
              </a:xfrm>
            </p:grpSpPr>
            <p:sp>
              <p:nvSpPr>
                <p:cNvPr id="1653" name="Google Shape;165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
              <p:cNvGrpSpPr/>
              <p:nvPr/>
            </p:nvGrpSpPr>
            <p:grpSpPr>
              <a:xfrm>
                <a:off x="157330" y="1255171"/>
                <a:ext cx="606149" cy="40103"/>
                <a:chOff x="157325" y="384725"/>
                <a:chExt cx="743650" cy="49200"/>
              </a:xfrm>
            </p:grpSpPr>
            <p:sp>
              <p:nvSpPr>
                <p:cNvPr id="1659" name="Google Shape;165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
              <p:cNvGrpSpPr/>
              <p:nvPr/>
            </p:nvGrpSpPr>
            <p:grpSpPr>
              <a:xfrm>
                <a:off x="157330" y="1439051"/>
                <a:ext cx="606149" cy="40103"/>
                <a:chOff x="157325" y="384725"/>
                <a:chExt cx="743650" cy="49200"/>
              </a:xfrm>
            </p:grpSpPr>
            <p:sp>
              <p:nvSpPr>
                <p:cNvPr id="1665" name="Google Shape;166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5"/>
              <p:cNvGrpSpPr/>
              <p:nvPr/>
            </p:nvGrpSpPr>
            <p:grpSpPr>
              <a:xfrm>
                <a:off x="157330" y="1806812"/>
                <a:ext cx="606149" cy="40103"/>
                <a:chOff x="157325" y="384725"/>
                <a:chExt cx="743650" cy="49200"/>
              </a:xfrm>
            </p:grpSpPr>
            <p:sp>
              <p:nvSpPr>
                <p:cNvPr id="1671" name="Google Shape;167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
              <p:cNvGrpSpPr/>
              <p:nvPr/>
            </p:nvGrpSpPr>
            <p:grpSpPr>
              <a:xfrm>
                <a:off x="157330" y="1622932"/>
                <a:ext cx="606149" cy="40103"/>
                <a:chOff x="157325" y="384725"/>
                <a:chExt cx="743650" cy="49200"/>
              </a:xfrm>
            </p:grpSpPr>
            <p:sp>
              <p:nvSpPr>
                <p:cNvPr id="1677" name="Google Shape;167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5"/>
              <p:cNvGrpSpPr/>
              <p:nvPr/>
            </p:nvGrpSpPr>
            <p:grpSpPr>
              <a:xfrm>
                <a:off x="157330" y="1990693"/>
                <a:ext cx="606149" cy="40103"/>
                <a:chOff x="157325" y="384725"/>
                <a:chExt cx="743650" cy="49200"/>
              </a:xfrm>
            </p:grpSpPr>
            <p:sp>
              <p:nvSpPr>
                <p:cNvPr id="1683" name="Google Shape;168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5"/>
              <p:cNvGrpSpPr/>
              <p:nvPr/>
            </p:nvGrpSpPr>
            <p:grpSpPr>
              <a:xfrm>
                <a:off x="157330" y="2174574"/>
                <a:ext cx="606149" cy="40103"/>
                <a:chOff x="157325" y="384725"/>
                <a:chExt cx="743650" cy="49200"/>
              </a:xfrm>
            </p:grpSpPr>
            <p:sp>
              <p:nvSpPr>
                <p:cNvPr id="1689" name="Google Shape;168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5"/>
              <p:cNvGrpSpPr/>
              <p:nvPr/>
            </p:nvGrpSpPr>
            <p:grpSpPr>
              <a:xfrm>
                <a:off x="157330" y="2358454"/>
                <a:ext cx="606149" cy="40103"/>
                <a:chOff x="157325" y="384725"/>
                <a:chExt cx="743650" cy="49200"/>
              </a:xfrm>
            </p:grpSpPr>
            <p:sp>
              <p:nvSpPr>
                <p:cNvPr id="1695" name="Google Shape;169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5"/>
              <p:cNvGrpSpPr/>
              <p:nvPr/>
            </p:nvGrpSpPr>
            <p:grpSpPr>
              <a:xfrm>
                <a:off x="157330" y="2542335"/>
                <a:ext cx="606149" cy="40103"/>
                <a:chOff x="157325" y="384725"/>
                <a:chExt cx="743650" cy="49200"/>
              </a:xfrm>
            </p:grpSpPr>
            <p:sp>
              <p:nvSpPr>
                <p:cNvPr id="1701" name="Google Shape;170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
              <p:cNvGrpSpPr/>
              <p:nvPr/>
            </p:nvGrpSpPr>
            <p:grpSpPr>
              <a:xfrm>
                <a:off x="157330" y="2726215"/>
                <a:ext cx="606149" cy="40103"/>
                <a:chOff x="157325" y="384725"/>
                <a:chExt cx="743650" cy="49200"/>
              </a:xfrm>
            </p:grpSpPr>
            <p:sp>
              <p:nvSpPr>
                <p:cNvPr id="1707" name="Google Shape;170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5"/>
              <p:cNvGrpSpPr/>
              <p:nvPr/>
            </p:nvGrpSpPr>
            <p:grpSpPr>
              <a:xfrm>
                <a:off x="157330" y="2910096"/>
                <a:ext cx="606149" cy="40103"/>
                <a:chOff x="157325" y="384725"/>
                <a:chExt cx="743650" cy="49200"/>
              </a:xfrm>
            </p:grpSpPr>
            <p:sp>
              <p:nvSpPr>
                <p:cNvPr id="1713" name="Google Shape;171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5"/>
              <p:cNvGrpSpPr/>
              <p:nvPr/>
            </p:nvGrpSpPr>
            <p:grpSpPr>
              <a:xfrm>
                <a:off x="157330" y="3093976"/>
                <a:ext cx="606149" cy="40103"/>
                <a:chOff x="157325" y="384725"/>
                <a:chExt cx="743650" cy="49200"/>
              </a:xfrm>
            </p:grpSpPr>
            <p:sp>
              <p:nvSpPr>
                <p:cNvPr id="1719" name="Google Shape;171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5"/>
              <p:cNvGrpSpPr/>
              <p:nvPr/>
            </p:nvGrpSpPr>
            <p:grpSpPr>
              <a:xfrm>
                <a:off x="157330" y="3277857"/>
                <a:ext cx="606149" cy="40103"/>
                <a:chOff x="157325" y="384725"/>
                <a:chExt cx="743650" cy="49200"/>
              </a:xfrm>
            </p:grpSpPr>
            <p:sp>
              <p:nvSpPr>
                <p:cNvPr id="1725" name="Google Shape;172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
              <p:cNvGrpSpPr/>
              <p:nvPr/>
            </p:nvGrpSpPr>
            <p:grpSpPr>
              <a:xfrm>
                <a:off x="157330" y="3461737"/>
                <a:ext cx="606149" cy="40103"/>
                <a:chOff x="157325" y="384725"/>
                <a:chExt cx="743650" cy="49200"/>
              </a:xfrm>
            </p:grpSpPr>
            <p:sp>
              <p:nvSpPr>
                <p:cNvPr id="1731" name="Google Shape;173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
              <p:cNvGrpSpPr/>
              <p:nvPr/>
            </p:nvGrpSpPr>
            <p:grpSpPr>
              <a:xfrm>
                <a:off x="157330" y="3645618"/>
                <a:ext cx="606149" cy="40103"/>
                <a:chOff x="157325" y="384725"/>
                <a:chExt cx="743650" cy="49200"/>
              </a:xfrm>
            </p:grpSpPr>
            <p:sp>
              <p:nvSpPr>
                <p:cNvPr id="1737" name="Google Shape;1737;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5"/>
              <p:cNvGrpSpPr/>
              <p:nvPr/>
            </p:nvGrpSpPr>
            <p:grpSpPr>
              <a:xfrm>
                <a:off x="157330" y="4013379"/>
                <a:ext cx="606149" cy="40103"/>
                <a:chOff x="157325" y="384725"/>
                <a:chExt cx="743650" cy="49200"/>
              </a:xfrm>
            </p:grpSpPr>
            <p:sp>
              <p:nvSpPr>
                <p:cNvPr id="1743" name="Google Shape;1743;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5"/>
              <p:cNvGrpSpPr/>
              <p:nvPr/>
            </p:nvGrpSpPr>
            <p:grpSpPr>
              <a:xfrm>
                <a:off x="157330" y="3829499"/>
                <a:ext cx="606149" cy="40103"/>
                <a:chOff x="157325" y="384725"/>
                <a:chExt cx="743650" cy="49200"/>
              </a:xfrm>
            </p:grpSpPr>
            <p:sp>
              <p:nvSpPr>
                <p:cNvPr id="1749" name="Google Shape;1749;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5"/>
              <p:cNvGrpSpPr/>
              <p:nvPr/>
            </p:nvGrpSpPr>
            <p:grpSpPr>
              <a:xfrm>
                <a:off x="157330" y="4197260"/>
                <a:ext cx="606149" cy="40103"/>
                <a:chOff x="157325" y="384725"/>
                <a:chExt cx="743650" cy="49200"/>
              </a:xfrm>
            </p:grpSpPr>
            <p:sp>
              <p:nvSpPr>
                <p:cNvPr id="1755" name="Google Shape;1755;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5"/>
              <p:cNvGrpSpPr/>
              <p:nvPr/>
            </p:nvGrpSpPr>
            <p:grpSpPr>
              <a:xfrm>
                <a:off x="157330" y="4381140"/>
                <a:ext cx="606149" cy="40103"/>
                <a:chOff x="157325" y="384725"/>
                <a:chExt cx="743650" cy="49200"/>
              </a:xfrm>
            </p:grpSpPr>
            <p:sp>
              <p:nvSpPr>
                <p:cNvPr id="1761" name="Google Shape;1761;p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66" name="Google Shape;1766;p5"/>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51"/>
        <p:cNvGrpSpPr/>
        <p:nvPr/>
      </p:nvGrpSpPr>
      <p:grpSpPr>
        <a:xfrm>
          <a:off x="0" y="0"/>
          <a:ext cx="0" cy="0"/>
          <a:chOff x="0" y="0"/>
          <a:chExt cx="0" cy="0"/>
        </a:xfrm>
      </p:grpSpPr>
      <p:sp>
        <p:nvSpPr>
          <p:cNvPr id="2352" name="Google Shape;2352;p7"/>
          <p:cNvSpPr txBox="1">
            <a:spLocks noGrp="1"/>
          </p:cNvSpPr>
          <p:nvPr>
            <p:ph type="body" idx="1"/>
          </p:nvPr>
        </p:nvSpPr>
        <p:spPr>
          <a:xfrm>
            <a:off x="1547400" y="1873162"/>
            <a:ext cx="6049200" cy="20940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Clr>
                <a:schemeClr val="accent2"/>
              </a:buClr>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grpSp>
        <p:nvGrpSpPr>
          <p:cNvPr id="2353" name="Google Shape;2353;p7"/>
          <p:cNvGrpSpPr/>
          <p:nvPr/>
        </p:nvGrpSpPr>
        <p:grpSpPr>
          <a:xfrm>
            <a:off x="-130297" y="4708398"/>
            <a:ext cx="9404593" cy="435094"/>
            <a:chOff x="6" y="4708398"/>
            <a:chExt cx="9404593" cy="435094"/>
          </a:xfrm>
        </p:grpSpPr>
        <p:grpSp>
          <p:nvGrpSpPr>
            <p:cNvPr id="2354" name="Google Shape;2354;p7"/>
            <p:cNvGrpSpPr/>
            <p:nvPr/>
          </p:nvGrpSpPr>
          <p:grpSpPr>
            <a:xfrm rot="5400000">
              <a:off x="1314731" y="3393674"/>
              <a:ext cx="435094" cy="3064543"/>
              <a:chOff x="157330" y="151887"/>
              <a:chExt cx="606149" cy="4269356"/>
            </a:xfrm>
          </p:grpSpPr>
          <p:grpSp>
            <p:nvGrpSpPr>
              <p:cNvPr id="2355" name="Google Shape;2355;p7"/>
              <p:cNvGrpSpPr/>
              <p:nvPr/>
            </p:nvGrpSpPr>
            <p:grpSpPr>
              <a:xfrm>
                <a:off x="157330" y="151887"/>
                <a:ext cx="606149" cy="40103"/>
                <a:chOff x="157325" y="384725"/>
                <a:chExt cx="743650" cy="49200"/>
              </a:xfrm>
            </p:grpSpPr>
            <p:sp>
              <p:nvSpPr>
                <p:cNvPr id="2356" name="Google Shape;235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7"/>
              <p:cNvGrpSpPr/>
              <p:nvPr/>
            </p:nvGrpSpPr>
            <p:grpSpPr>
              <a:xfrm>
                <a:off x="157330" y="335768"/>
                <a:ext cx="606149" cy="40103"/>
                <a:chOff x="157325" y="384725"/>
                <a:chExt cx="743650" cy="49200"/>
              </a:xfrm>
            </p:grpSpPr>
            <p:sp>
              <p:nvSpPr>
                <p:cNvPr id="2362" name="Google Shape;236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7"/>
              <p:cNvGrpSpPr/>
              <p:nvPr/>
            </p:nvGrpSpPr>
            <p:grpSpPr>
              <a:xfrm>
                <a:off x="157330" y="519649"/>
                <a:ext cx="606149" cy="40103"/>
                <a:chOff x="157325" y="384725"/>
                <a:chExt cx="743650" cy="49200"/>
              </a:xfrm>
            </p:grpSpPr>
            <p:sp>
              <p:nvSpPr>
                <p:cNvPr id="2368" name="Google Shape;236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7"/>
              <p:cNvGrpSpPr/>
              <p:nvPr/>
            </p:nvGrpSpPr>
            <p:grpSpPr>
              <a:xfrm>
                <a:off x="157330" y="703529"/>
                <a:ext cx="606149" cy="40103"/>
                <a:chOff x="157325" y="384725"/>
                <a:chExt cx="743650" cy="49200"/>
              </a:xfrm>
            </p:grpSpPr>
            <p:sp>
              <p:nvSpPr>
                <p:cNvPr id="2374" name="Google Shape;237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7"/>
              <p:cNvGrpSpPr/>
              <p:nvPr/>
            </p:nvGrpSpPr>
            <p:grpSpPr>
              <a:xfrm>
                <a:off x="157330" y="887410"/>
                <a:ext cx="606149" cy="40103"/>
                <a:chOff x="157325" y="384725"/>
                <a:chExt cx="743650" cy="49200"/>
              </a:xfrm>
            </p:grpSpPr>
            <p:sp>
              <p:nvSpPr>
                <p:cNvPr id="2380" name="Google Shape;238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7"/>
              <p:cNvGrpSpPr/>
              <p:nvPr/>
            </p:nvGrpSpPr>
            <p:grpSpPr>
              <a:xfrm>
                <a:off x="157330" y="1071290"/>
                <a:ext cx="606149" cy="40103"/>
                <a:chOff x="157325" y="384725"/>
                <a:chExt cx="743650" cy="49200"/>
              </a:xfrm>
            </p:grpSpPr>
            <p:sp>
              <p:nvSpPr>
                <p:cNvPr id="2386" name="Google Shape;238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7"/>
              <p:cNvGrpSpPr/>
              <p:nvPr/>
            </p:nvGrpSpPr>
            <p:grpSpPr>
              <a:xfrm>
                <a:off x="157330" y="1255171"/>
                <a:ext cx="606149" cy="40103"/>
                <a:chOff x="157325" y="384725"/>
                <a:chExt cx="743650" cy="49200"/>
              </a:xfrm>
            </p:grpSpPr>
            <p:sp>
              <p:nvSpPr>
                <p:cNvPr id="2392" name="Google Shape;239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7" name="Google Shape;2397;p7"/>
              <p:cNvGrpSpPr/>
              <p:nvPr/>
            </p:nvGrpSpPr>
            <p:grpSpPr>
              <a:xfrm>
                <a:off x="157330" y="1439051"/>
                <a:ext cx="606149" cy="40103"/>
                <a:chOff x="157325" y="384725"/>
                <a:chExt cx="743650" cy="49200"/>
              </a:xfrm>
            </p:grpSpPr>
            <p:sp>
              <p:nvSpPr>
                <p:cNvPr id="2398" name="Google Shape;239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7"/>
              <p:cNvGrpSpPr/>
              <p:nvPr/>
            </p:nvGrpSpPr>
            <p:grpSpPr>
              <a:xfrm>
                <a:off x="157330" y="1806812"/>
                <a:ext cx="606149" cy="40103"/>
                <a:chOff x="157325" y="384725"/>
                <a:chExt cx="743650" cy="49200"/>
              </a:xfrm>
            </p:grpSpPr>
            <p:sp>
              <p:nvSpPr>
                <p:cNvPr id="2404" name="Google Shape;240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7"/>
              <p:cNvGrpSpPr/>
              <p:nvPr/>
            </p:nvGrpSpPr>
            <p:grpSpPr>
              <a:xfrm>
                <a:off x="157330" y="1622932"/>
                <a:ext cx="606149" cy="40103"/>
                <a:chOff x="157325" y="384725"/>
                <a:chExt cx="743650" cy="49200"/>
              </a:xfrm>
            </p:grpSpPr>
            <p:sp>
              <p:nvSpPr>
                <p:cNvPr id="2410" name="Google Shape;241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7"/>
              <p:cNvGrpSpPr/>
              <p:nvPr/>
            </p:nvGrpSpPr>
            <p:grpSpPr>
              <a:xfrm>
                <a:off x="157330" y="1990693"/>
                <a:ext cx="606149" cy="40103"/>
                <a:chOff x="157325" y="384725"/>
                <a:chExt cx="743650" cy="49200"/>
              </a:xfrm>
            </p:grpSpPr>
            <p:sp>
              <p:nvSpPr>
                <p:cNvPr id="2416" name="Google Shape;241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7"/>
              <p:cNvGrpSpPr/>
              <p:nvPr/>
            </p:nvGrpSpPr>
            <p:grpSpPr>
              <a:xfrm>
                <a:off x="157330" y="2174574"/>
                <a:ext cx="606149" cy="40103"/>
                <a:chOff x="157325" y="384725"/>
                <a:chExt cx="743650" cy="49200"/>
              </a:xfrm>
            </p:grpSpPr>
            <p:sp>
              <p:nvSpPr>
                <p:cNvPr id="2422" name="Google Shape;242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7"/>
              <p:cNvGrpSpPr/>
              <p:nvPr/>
            </p:nvGrpSpPr>
            <p:grpSpPr>
              <a:xfrm>
                <a:off x="157330" y="2358454"/>
                <a:ext cx="606149" cy="40103"/>
                <a:chOff x="157325" y="384725"/>
                <a:chExt cx="743650" cy="49200"/>
              </a:xfrm>
            </p:grpSpPr>
            <p:sp>
              <p:nvSpPr>
                <p:cNvPr id="2428" name="Google Shape;242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7"/>
              <p:cNvGrpSpPr/>
              <p:nvPr/>
            </p:nvGrpSpPr>
            <p:grpSpPr>
              <a:xfrm>
                <a:off x="157330" y="2542335"/>
                <a:ext cx="606149" cy="40103"/>
                <a:chOff x="157325" y="384725"/>
                <a:chExt cx="743650" cy="49200"/>
              </a:xfrm>
            </p:grpSpPr>
            <p:sp>
              <p:nvSpPr>
                <p:cNvPr id="2434" name="Google Shape;243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7"/>
              <p:cNvGrpSpPr/>
              <p:nvPr/>
            </p:nvGrpSpPr>
            <p:grpSpPr>
              <a:xfrm>
                <a:off x="157330" y="2726215"/>
                <a:ext cx="606149" cy="40103"/>
                <a:chOff x="157325" y="384725"/>
                <a:chExt cx="743650" cy="49200"/>
              </a:xfrm>
            </p:grpSpPr>
            <p:sp>
              <p:nvSpPr>
                <p:cNvPr id="2440" name="Google Shape;244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7"/>
              <p:cNvGrpSpPr/>
              <p:nvPr/>
            </p:nvGrpSpPr>
            <p:grpSpPr>
              <a:xfrm>
                <a:off x="157330" y="2910096"/>
                <a:ext cx="606149" cy="40103"/>
                <a:chOff x="157325" y="384725"/>
                <a:chExt cx="743650" cy="49200"/>
              </a:xfrm>
            </p:grpSpPr>
            <p:sp>
              <p:nvSpPr>
                <p:cNvPr id="2446" name="Google Shape;244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7"/>
              <p:cNvGrpSpPr/>
              <p:nvPr/>
            </p:nvGrpSpPr>
            <p:grpSpPr>
              <a:xfrm>
                <a:off x="157330" y="3093976"/>
                <a:ext cx="606149" cy="40103"/>
                <a:chOff x="157325" y="384725"/>
                <a:chExt cx="743650" cy="49200"/>
              </a:xfrm>
            </p:grpSpPr>
            <p:sp>
              <p:nvSpPr>
                <p:cNvPr id="2452" name="Google Shape;245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7"/>
              <p:cNvGrpSpPr/>
              <p:nvPr/>
            </p:nvGrpSpPr>
            <p:grpSpPr>
              <a:xfrm>
                <a:off x="157330" y="3277857"/>
                <a:ext cx="606149" cy="40103"/>
                <a:chOff x="157325" y="384725"/>
                <a:chExt cx="743650" cy="49200"/>
              </a:xfrm>
            </p:grpSpPr>
            <p:sp>
              <p:nvSpPr>
                <p:cNvPr id="2458" name="Google Shape;245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7"/>
              <p:cNvGrpSpPr/>
              <p:nvPr/>
            </p:nvGrpSpPr>
            <p:grpSpPr>
              <a:xfrm>
                <a:off x="157330" y="3461737"/>
                <a:ext cx="606149" cy="40103"/>
                <a:chOff x="157325" y="384725"/>
                <a:chExt cx="743650" cy="49200"/>
              </a:xfrm>
            </p:grpSpPr>
            <p:sp>
              <p:nvSpPr>
                <p:cNvPr id="2464" name="Google Shape;246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7"/>
              <p:cNvGrpSpPr/>
              <p:nvPr/>
            </p:nvGrpSpPr>
            <p:grpSpPr>
              <a:xfrm>
                <a:off x="157330" y="3645618"/>
                <a:ext cx="606149" cy="40103"/>
                <a:chOff x="157325" y="384725"/>
                <a:chExt cx="743650" cy="49200"/>
              </a:xfrm>
            </p:grpSpPr>
            <p:sp>
              <p:nvSpPr>
                <p:cNvPr id="2470" name="Google Shape;247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7"/>
              <p:cNvGrpSpPr/>
              <p:nvPr/>
            </p:nvGrpSpPr>
            <p:grpSpPr>
              <a:xfrm>
                <a:off x="157330" y="4013379"/>
                <a:ext cx="606149" cy="40103"/>
                <a:chOff x="157325" y="384725"/>
                <a:chExt cx="743650" cy="49200"/>
              </a:xfrm>
            </p:grpSpPr>
            <p:sp>
              <p:nvSpPr>
                <p:cNvPr id="2476" name="Google Shape;247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
              <p:cNvGrpSpPr/>
              <p:nvPr/>
            </p:nvGrpSpPr>
            <p:grpSpPr>
              <a:xfrm>
                <a:off x="157330" y="3829499"/>
                <a:ext cx="606149" cy="40103"/>
                <a:chOff x="157325" y="384725"/>
                <a:chExt cx="743650" cy="49200"/>
              </a:xfrm>
            </p:grpSpPr>
            <p:sp>
              <p:nvSpPr>
                <p:cNvPr id="2482" name="Google Shape;248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7"/>
              <p:cNvGrpSpPr/>
              <p:nvPr/>
            </p:nvGrpSpPr>
            <p:grpSpPr>
              <a:xfrm>
                <a:off x="157330" y="4197260"/>
                <a:ext cx="606149" cy="40103"/>
                <a:chOff x="157325" y="384725"/>
                <a:chExt cx="743650" cy="49200"/>
              </a:xfrm>
            </p:grpSpPr>
            <p:sp>
              <p:nvSpPr>
                <p:cNvPr id="2488" name="Google Shape;248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 name="Google Shape;2493;p7"/>
              <p:cNvGrpSpPr/>
              <p:nvPr/>
            </p:nvGrpSpPr>
            <p:grpSpPr>
              <a:xfrm>
                <a:off x="157330" y="4381140"/>
                <a:ext cx="606149" cy="40103"/>
                <a:chOff x="157325" y="384725"/>
                <a:chExt cx="743650" cy="49200"/>
              </a:xfrm>
            </p:grpSpPr>
            <p:sp>
              <p:nvSpPr>
                <p:cNvPr id="2494" name="Google Shape;249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9" name="Google Shape;2499;p7"/>
            <p:cNvGrpSpPr/>
            <p:nvPr/>
          </p:nvGrpSpPr>
          <p:grpSpPr>
            <a:xfrm rot="5400000">
              <a:off x="4484756" y="3393674"/>
              <a:ext cx="435094" cy="3064543"/>
              <a:chOff x="157330" y="151887"/>
              <a:chExt cx="606149" cy="4269356"/>
            </a:xfrm>
          </p:grpSpPr>
          <p:grpSp>
            <p:nvGrpSpPr>
              <p:cNvPr id="2500" name="Google Shape;2500;p7"/>
              <p:cNvGrpSpPr/>
              <p:nvPr/>
            </p:nvGrpSpPr>
            <p:grpSpPr>
              <a:xfrm>
                <a:off x="157330" y="151887"/>
                <a:ext cx="606149" cy="40103"/>
                <a:chOff x="157325" y="384725"/>
                <a:chExt cx="743650" cy="49200"/>
              </a:xfrm>
            </p:grpSpPr>
            <p:sp>
              <p:nvSpPr>
                <p:cNvPr id="2501" name="Google Shape;250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7"/>
              <p:cNvGrpSpPr/>
              <p:nvPr/>
            </p:nvGrpSpPr>
            <p:grpSpPr>
              <a:xfrm>
                <a:off x="157330" y="335768"/>
                <a:ext cx="606149" cy="40103"/>
                <a:chOff x="157325" y="384725"/>
                <a:chExt cx="743650" cy="49200"/>
              </a:xfrm>
            </p:grpSpPr>
            <p:sp>
              <p:nvSpPr>
                <p:cNvPr id="2507" name="Google Shape;250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7"/>
              <p:cNvGrpSpPr/>
              <p:nvPr/>
            </p:nvGrpSpPr>
            <p:grpSpPr>
              <a:xfrm>
                <a:off x="157330" y="519649"/>
                <a:ext cx="606149" cy="40103"/>
                <a:chOff x="157325" y="384725"/>
                <a:chExt cx="743650" cy="49200"/>
              </a:xfrm>
            </p:grpSpPr>
            <p:sp>
              <p:nvSpPr>
                <p:cNvPr id="2513" name="Google Shape;251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7"/>
              <p:cNvGrpSpPr/>
              <p:nvPr/>
            </p:nvGrpSpPr>
            <p:grpSpPr>
              <a:xfrm>
                <a:off x="157330" y="703529"/>
                <a:ext cx="606149" cy="40103"/>
                <a:chOff x="157325" y="384725"/>
                <a:chExt cx="743650" cy="49200"/>
              </a:xfrm>
            </p:grpSpPr>
            <p:sp>
              <p:nvSpPr>
                <p:cNvPr id="2519" name="Google Shape;251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7"/>
              <p:cNvGrpSpPr/>
              <p:nvPr/>
            </p:nvGrpSpPr>
            <p:grpSpPr>
              <a:xfrm>
                <a:off x="157330" y="887410"/>
                <a:ext cx="606149" cy="40103"/>
                <a:chOff x="157325" y="384725"/>
                <a:chExt cx="743650" cy="49200"/>
              </a:xfrm>
            </p:grpSpPr>
            <p:sp>
              <p:nvSpPr>
                <p:cNvPr id="2525" name="Google Shape;252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7"/>
              <p:cNvGrpSpPr/>
              <p:nvPr/>
            </p:nvGrpSpPr>
            <p:grpSpPr>
              <a:xfrm>
                <a:off x="157330" y="1071290"/>
                <a:ext cx="606149" cy="40103"/>
                <a:chOff x="157325" y="384725"/>
                <a:chExt cx="743650" cy="49200"/>
              </a:xfrm>
            </p:grpSpPr>
            <p:sp>
              <p:nvSpPr>
                <p:cNvPr id="2531" name="Google Shape;253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 name="Google Shape;2536;p7"/>
              <p:cNvGrpSpPr/>
              <p:nvPr/>
            </p:nvGrpSpPr>
            <p:grpSpPr>
              <a:xfrm>
                <a:off x="157330" y="1255171"/>
                <a:ext cx="606149" cy="40103"/>
                <a:chOff x="157325" y="384725"/>
                <a:chExt cx="743650" cy="49200"/>
              </a:xfrm>
            </p:grpSpPr>
            <p:sp>
              <p:nvSpPr>
                <p:cNvPr id="2537" name="Google Shape;253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7"/>
              <p:cNvGrpSpPr/>
              <p:nvPr/>
            </p:nvGrpSpPr>
            <p:grpSpPr>
              <a:xfrm>
                <a:off x="157330" y="1439051"/>
                <a:ext cx="606149" cy="40103"/>
                <a:chOff x="157325" y="384725"/>
                <a:chExt cx="743650" cy="49200"/>
              </a:xfrm>
            </p:grpSpPr>
            <p:sp>
              <p:nvSpPr>
                <p:cNvPr id="2543" name="Google Shape;254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7"/>
              <p:cNvGrpSpPr/>
              <p:nvPr/>
            </p:nvGrpSpPr>
            <p:grpSpPr>
              <a:xfrm>
                <a:off x="157330" y="1806812"/>
                <a:ext cx="606149" cy="40103"/>
                <a:chOff x="157325" y="384725"/>
                <a:chExt cx="743650" cy="49200"/>
              </a:xfrm>
            </p:grpSpPr>
            <p:sp>
              <p:nvSpPr>
                <p:cNvPr id="2549" name="Google Shape;254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7"/>
              <p:cNvGrpSpPr/>
              <p:nvPr/>
            </p:nvGrpSpPr>
            <p:grpSpPr>
              <a:xfrm>
                <a:off x="157330" y="1622932"/>
                <a:ext cx="606149" cy="40103"/>
                <a:chOff x="157325" y="384725"/>
                <a:chExt cx="743650" cy="49200"/>
              </a:xfrm>
            </p:grpSpPr>
            <p:sp>
              <p:nvSpPr>
                <p:cNvPr id="2555" name="Google Shape;255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7"/>
              <p:cNvGrpSpPr/>
              <p:nvPr/>
            </p:nvGrpSpPr>
            <p:grpSpPr>
              <a:xfrm>
                <a:off x="157330" y="1990693"/>
                <a:ext cx="606149" cy="40103"/>
                <a:chOff x="157325" y="384725"/>
                <a:chExt cx="743650" cy="49200"/>
              </a:xfrm>
            </p:grpSpPr>
            <p:sp>
              <p:nvSpPr>
                <p:cNvPr id="2561" name="Google Shape;256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7"/>
              <p:cNvGrpSpPr/>
              <p:nvPr/>
            </p:nvGrpSpPr>
            <p:grpSpPr>
              <a:xfrm>
                <a:off x="157330" y="2174574"/>
                <a:ext cx="606149" cy="40103"/>
                <a:chOff x="157325" y="384725"/>
                <a:chExt cx="743650" cy="49200"/>
              </a:xfrm>
            </p:grpSpPr>
            <p:sp>
              <p:nvSpPr>
                <p:cNvPr id="2567" name="Google Shape;256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7"/>
              <p:cNvGrpSpPr/>
              <p:nvPr/>
            </p:nvGrpSpPr>
            <p:grpSpPr>
              <a:xfrm>
                <a:off x="157330" y="2358454"/>
                <a:ext cx="606149" cy="40103"/>
                <a:chOff x="157325" y="384725"/>
                <a:chExt cx="743650" cy="49200"/>
              </a:xfrm>
            </p:grpSpPr>
            <p:sp>
              <p:nvSpPr>
                <p:cNvPr id="2573" name="Google Shape;257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7"/>
              <p:cNvGrpSpPr/>
              <p:nvPr/>
            </p:nvGrpSpPr>
            <p:grpSpPr>
              <a:xfrm>
                <a:off x="157330" y="2542335"/>
                <a:ext cx="606149" cy="40103"/>
                <a:chOff x="157325" y="384725"/>
                <a:chExt cx="743650" cy="49200"/>
              </a:xfrm>
            </p:grpSpPr>
            <p:sp>
              <p:nvSpPr>
                <p:cNvPr id="2579" name="Google Shape;257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7"/>
              <p:cNvGrpSpPr/>
              <p:nvPr/>
            </p:nvGrpSpPr>
            <p:grpSpPr>
              <a:xfrm>
                <a:off x="157330" y="2726215"/>
                <a:ext cx="606149" cy="40103"/>
                <a:chOff x="157325" y="384725"/>
                <a:chExt cx="743650" cy="49200"/>
              </a:xfrm>
            </p:grpSpPr>
            <p:sp>
              <p:nvSpPr>
                <p:cNvPr id="2585" name="Google Shape;258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 name="Google Shape;2590;p7"/>
              <p:cNvGrpSpPr/>
              <p:nvPr/>
            </p:nvGrpSpPr>
            <p:grpSpPr>
              <a:xfrm>
                <a:off x="157330" y="2910096"/>
                <a:ext cx="606149" cy="40103"/>
                <a:chOff x="157325" y="384725"/>
                <a:chExt cx="743650" cy="49200"/>
              </a:xfrm>
            </p:grpSpPr>
            <p:sp>
              <p:nvSpPr>
                <p:cNvPr id="2591" name="Google Shape;259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7"/>
              <p:cNvGrpSpPr/>
              <p:nvPr/>
            </p:nvGrpSpPr>
            <p:grpSpPr>
              <a:xfrm>
                <a:off x="157330" y="3093976"/>
                <a:ext cx="606149" cy="40103"/>
                <a:chOff x="157325" y="384725"/>
                <a:chExt cx="743650" cy="49200"/>
              </a:xfrm>
            </p:grpSpPr>
            <p:sp>
              <p:nvSpPr>
                <p:cNvPr id="2597" name="Google Shape;259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7"/>
              <p:cNvGrpSpPr/>
              <p:nvPr/>
            </p:nvGrpSpPr>
            <p:grpSpPr>
              <a:xfrm>
                <a:off x="157330" y="3277857"/>
                <a:ext cx="606149" cy="40103"/>
                <a:chOff x="157325" y="384725"/>
                <a:chExt cx="743650" cy="49200"/>
              </a:xfrm>
            </p:grpSpPr>
            <p:sp>
              <p:nvSpPr>
                <p:cNvPr id="2603" name="Google Shape;260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8" name="Google Shape;2608;p7"/>
              <p:cNvGrpSpPr/>
              <p:nvPr/>
            </p:nvGrpSpPr>
            <p:grpSpPr>
              <a:xfrm>
                <a:off x="157330" y="3461737"/>
                <a:ext cx="606149" cy="40103"/>
                <a:chOff x="157325" y="384725"/>
                <a:chExt cx="743650" cy="49200"/>
              </a:xfrm>
            </p:grpSpPr>
            <p:sp>
              <p:nvSpPr>
                <p:cNvPr id="2609" name="Google Shape;260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7"/>
              <p:cNvGrpSpPr/>
              <p:nvPr/>
            </p:nvGrpSpPr>
            <p:grpSpPr>
              <a:xfrm>
                <a:off x="157330" y="3645618"/>
                <a:ext cx="606149" cy="40103"/>
                <a:chOff x="157325" y="384725"/>
                <a:chExt cx="743650" cy="49200"/>
              </a:xfrm>
            </p:grpSpPr>
            <p:sp>
              <p:nvSpPr>
                <p:cNvPr id="2615" name="Google Shape;261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7"/>
              <p:cNvGrpSpPr/>
              <p:nvPr/>
            </p:nvGrpSpPr>
            <p:grpSpPr>
              <a:xfrm>
                <a:off x="157330" y="4013379"/>
                <a:ext cx="606149" cy="40103"/>
                <a:chOff x="157325" y="384725"/>
                <a:chExt cx="743650" cy="49200"/>
              </a:xfrm>
            </p:grpSpPr>
            <p:sp>
              <p:nvSpPr>
                <p:cNvPr id="2621" name="Google Shape;262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7"/>
              <p:cNvGrpSpPr/>
              <p:nvPr/>
            </p:nvGrpSpPr>
            <p:grpSpPr>
              <a:xfrm>
                <a:off x="157330" y="3829499"/>
                <a:ext cx="606149" cy="40103"/>
                <a:chOff x="157325" y="384725"/>
                <a:chExt cx="743650" cy="49200"/>
              </a:xfrm>
            </p:grpSpPr>
            <p:sp>
              <p:nvSpPr>
                <p:cNvPr id="2627" name="Google Shape;262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7"/>
              <p:cNvGrpSpPr/>
              <p:nvPr/>
            </p:nvGrpSpPr>
            <p:grpSpPr>
              <a:xfrm>
                <a:off x="157330" y="4197260"/>
                <a:ext cx="606149" cy="40103"/>
                <a:chOff x="157325" y="384725"/>
                <a:chExt cx="743650" cy="49200"/>
              </a:xfrm>
            </p:grpSpPr>
            <p:sp>
              <p:nvSpPr>
                <p:cNvPr id="2633" name="Google Shape;263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7"/>
              <p:cNvGrpSpPr/>
              <p:nvPr/>
            </p:nvGrpSpPr>
            <p:grpSpPr>
              <a:xfrm>
                <a:off x="157330" y="4381140"/>
                <a:ext cx="606149" cy="40103"/>
                <a:chOff x="157325" y="384725"/>
                <a:chExt cx="743650" cy="49200"/>
              </a:xfrm>
            </p:grpSpPr>
            <p:sp>
              <p:nvSpPr>
                <p:cNvPr id="2639" name="Google Shape;263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4" name="Google Shape;2644;p7"/>
            <p:cNvGrpSpPr/>
            <p:nvPr/>
          </p:nvGrpSpPr>
          <p:grpSpPr>
            <a:xfrm rot="5400000">
              <a:off x="7654781" y="3393674"/>
              <a:ext cx="435094" cy="3064543"/>
              <a:chOff x="157330" y="151887"/>
              <a:chExt cx="606149" cy="4269356"/>
            </a:xfrm>
          </p:grpSpPr>
          <p:grpSp>
            <p:nvGrpSpPr>
              <p:cNvPr id="2645" name="Google Shape;2645;p7"/>
              <p:cNvGrpSpPr/>
              <p:nvPr/>
            </p:nvGrpSpPr>
            <p:grpSpPr>
              <a:xfrm>
                <a:off x="157330" y="151887"/>
                <a:ext cx="606149" cy="40103"/>
                <a:chOff x="157325" y="384725"/>
                <a:chExt cx="743650" cy="49200"/>
              </a:xfrm>
            </p:grpSpPr>
            <p:sp>
              <p:nvSpPr>
                <p:cNvPr id="2646" name="Google Shape;264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7"/>
              <p:cNvGrpSpPr/>
              <p:nvPr/>
            </p:nvGrpSpPr>
            <p:grpSpPr>
              <a:xfrm>
                <a:off x="157330" y="335768"/>
                <a:ext cx="606149" cy="40103"/>
                <a:chOff x="157325" y="384725"/>
                <a:chExt cx="743650" cy="49200"/>
              </a:xfrm>
            </p:grpSpPr>
            <p:sp>
              <p:nvSpPr>
                <p:cNvPr id="2652" name="Google Shape;265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7"/>
              <p:cNvGrpSpPr/>
              <p:nvPr/>
            </p:nvGrpSpPr>
            <p:grpSpPr>
              <a:xfrm>
                <a:off x="157330" y="519649"/>
                <a:ext cx="606149" cy="40103"/>
                <a:chOff x="157325" y="384725"/>
                <a:chExt cx="743650" cy="49200"/>
              </a:xfrm>
            </p:grpSpPr>
            <p:sp>
              <p:nvSpPr>
                <p:cNvPr id="2658" name="Google Shape;265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 name="Google Shape;2663;p7"/>
              <p:cNvGrpSpPr/>
              <p:nvPr/>
            </p:nvGrpSpPr>
            <p:grpSpPr>
              <a:xfrm>
                <a:off x="157330" y="703529"/>
                <a:ext cx="606149" cy="40103"/>
                <a:chOff x="157325" y="384725"/>
                <a:chExt cx="743650" cy="49200"/>
              </a:xfrm>
            </p:grpSpPr>
            <p:sp>
              <p:nvSpPr>
                <p:cNvPr id="2664" name="Google Shape;266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7"/>
              <p:cNvGrpSpPr/>
              <p:nvPr/>
            </p:nvGrpSpPr>
            <p:grpSpPr>
              <a:xfrm>
                <a:off x="157330" y="887410"/>
                <a:ext cx="606149" cy="40103"/>
                <a:chOff x="157325" y="384725"/>
                <a:chExt cx="743650" cy="49200"/>
              </a:xfrm>
            </p:grpSpPr>
            <p:sp>
              <p:nvSpPr>
                <p:cNvPr id="2670" name="Google Shape;267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7"/>
              <p:cNvGrpSpPr/>
              <p:nvPr/>
            </p:nvGrpSpPr>
            <p:grpSpPr>
              <a:xfrm>
                <a:off x="157330" y="1071290"/>
                <a:ext cx="606149" cy="40103"/>
                <a:chOff x="157325" y="384725"/>
                <a:chExt cx="743650" cy="49200"/>
              </a:xfrm>
            </p:grpSpPr>
            <p:sp>
              <p:nvSpPr>
                <p:cNvPr id="2676" name="Google Shape;267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7"/>
              <p:cNvGrpSpPr/>
              <p:nvPr/>
            </p:nvGrpSpPr>
            <p:grpSpPr>
              <a:xfrm>
                <a:off x="157330" y="1255171"/>
                <a:ext cx="606149" cy="40103"/>
                <a:chOff x="157325" y="384725"/>
                <a:chExt cx="743650" cy="49200"/>
              </a:xfrm>
            </p:grpSpPr>
            <p:sp>
              <p:nvSpPr>
                <p:cNvPr id="2682" name="Google Shape;268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7"/>
              <p:cNvGrpSpPr/>
              <p:nvPr/>
            </p:nvGrpSpPr>
            <p:grpSpPr>
              <a:xfrm>
                <a:off x="157330" y="1439051"/>
                <a:ext cx="606149" cy="40103"/>
                <a:chOff x="157325" y="384725"/>
                <a:chExt cx="743650" cy="49200"/>
              </a:xfrm>
            </p:grpSpPr>
            <p:sp>
              <p:nvSpPr>
                <p:cNvPr id="2688" name="Google Shape;268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7"/>
              <p:cNvGrpSpPr/>
              <p:nvPr/>
            </p:nvGrpSpPr>
            <p:grpSpPr>
              <a:xfrm>
                <a:off x="157330" y="1806812"/>
                <a:ext cx="606149" cy="40103"/>
                <a:chOff x="157325" y="384725"/>
                <a:chExt cx="743650" cy="49200"/>
              </a:xfrm>
            </p:grpSpPr>
            <p:sp>
              <p:nvSpPr>
                <p:cNvPr id="2694" name="Google Shape;269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7"/>
              <p:cNvGrpSpPr/>
              <p:nvPr/>
            </p:nvGrpSpPr>
            <p:grpSpPr>
              <a:xfrm>
                <a:off x="157330" y="1622932"/>
                <a:ext cx="606149" cy="40103"/>
                <a:chOff x="157325" y="384725"/>
                <a:chExt cx="743650" cy="49200"/>
              </a:xfrm>
            </p:grpSpPr>
            <p:sp>
              <p:nvSpPr>
                <p:cNvPr id="2700" name="Google Shape;270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7"/>
              <p:cNvGrpSpPr/>
              <p:nvPr/>
            </p:nvGrpSpPr>
            <p:grpSpPr>
              <a:xfrm>
                <a:off x="157330" y="1990693"/>
                <a:ext cx="606149" cy="40103"/>
                <a:chOff x="157325" y="384725"/>
                <a:chExt cx="743650" cy="49200"/>
              </a:xfrm>
            </p:grpSpPr>
            <p:sp>
              <p:nvSpPr>
                <p:cNvPr id="2706" name="Google Shape;270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7"/>
              <p:cNvGrpSpPr/>
              <p:nvPr/>
            </p:nvGrpSpPr>
            <p:grpSpPr>
              <a:xfrm>
                <a:off x="157330" y="2174574"/>
                <a:ext cx="606149" cy="40103"/>
                <a:chOff x="157325" y="384725"/>
                <a:chExt cx="743650" cy="49200"/>
              </a:xfrm>
            </p:grpSpPr>
            <p:sp>
              <p:nvSpPr>
                <p:cNvPr id="2712" name="Google Shape;271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7"/>
              <p:cNvGrpSpPr/>
              <p:nvPr/>
            </p:nvGrpSpPr>
            <p:grpSpPr>
              <a:xfrm>
                <a:off x="157330" y="2358454"/>
                <a:ext cx="606149" cy="40103"/>
                <a:chOff x="157325" y="384725"/>
                <a:chExt cx="743650" cy="49200"/>
              </a:xfrm>
            </p:grpSpPr>
            <p:sp>
              <p:nvSpPr>
                <p:cNvPr id="2718" name="Google Shape;271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7"/>
              <p:cNvGrpSpPr/>
              <p:nvPr/>
            </p:nvGrpSpPr>
            <p:grpSpPr>
              <a:xfrm>
                <a:off x="157330" y="2542335"/>
                <a:ext cx="606149" cy="40103"/>
                <a:chOff x="157325" y="384725"/>
                <a:chExt cx="743650" cy="49200"/>
              </a:xfrm>
            </p:grpSpPr>
            <p:sp>
              <p:nvSpPr>
                <p:cNvPr id="2724" name="Google Shape;272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7"/>
              <p:cNvGrpSpPr/>
              <p:nvPr/>
            </p:nvGrpSpPr>
            <p:grpSpPr>
              <a:xfrm>
                <a:off x="157330" y="2726215"/>
                <a:ext cx="606149" cy="40103"/>
                <a:chOff x="157325" y="384725"/>
                <a:chExt cx="743650" cy="49200"/>
              </a:xfrm>
            </p:grpSpPr>
            <p:sp>
              <p:nvSpPr>
                <p:cNvPr id="2730" name="Google Shape;273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 name="Google Shape;2735;p7"/>
              <p:cNvGrpSpPr/>
              <p:nvPr/>
            </p:nvGrpSpPr>
            <p:grpSpPr>
              <a:xfrm>
                <a:off x="157330" y="2910096"/>
                <a:ext cx="606149" cy="40103"/>
                <a:chOff x="157325" y="384725"/>
                <a:chExt cx="743650" cy="49200"/>
              </a:xfrm>
            </p:grpSpPr>
            <p:sp>
              <p:nvSpPr>
                <p:cNvPr id="2736" name="Google Shape;273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 name="Google Shape;2741;p7"/>
              <p:cNvGrpSpPr/>
              <p:nvPr/>
            </p:nvGrpSpPr>
            <p:grpSpPr>
              <a:xfrm>
                <a:off x="157330" y="3093976"/>
                <a:ext cx="606149" cy="40103"/>
                <a:chOff x="157325" y="384725"/>
                <a:chExt cx="743650" cy="49200"/>
              </a:xfrm>
            </p:grpSpPr>
            <p:sp>
              <p:nvSpPr>
                <p:cNvPr id="2742" name="Google Shape;274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
              <p:cNvGrpSpPr/>
              <p:nvPr/>
            </p:nvGrpSpPr>
            <p:grpSpPr>
              <a:xfrm>
                <a:off x="157330" y="3277857"/>
                <a:ext cx="606149" cy="40103"/>
                <a:chOff x="157325" y="384725"/>
                <a:chExt cx="743650" cy="49200"/>
              </a:xfrm>
            </p:grpSpPr>
            <p:sp>
              <p:nvSpPr>
                <p:cNvPr id="2748" name="Google Shape;274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7"/>
              <p:cNvGrpSpPr/>
              <p:nvPr/>
            </p:nvGrpSpPr>
            <p:grpSpPr>
              <a:xfrm>
                <a:off x="157330" y="3461737"/>
                <a:ext cx="606149" cy="40103"/>
                <a:chOff x="157325" y="384725"/>
                <a:chExt cx="743650" cy="49200"/>
              </a:xfrm>
            </p:grpSpPr>
            <p:sp>
              <p:nvSpPr>
                <p:cNvPr id="2754" name="Google Shape;275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7"/>
              <p:cNvGrpSpPr/>
              <p:nvPr/>
            </p:nvGrpSpPr>
            <p:grpSpPr>
              <a:xfrm>
                <a:off x="157330" y="3645618"/>
                <a:ext cx="606149" cy="40103"/>
                <a:chOff x="157325" y="384725"/>
                <a:chExt cx="743650" cy="49200"/>
              </a:xfrm>
            </p:grpSpPr>
            <p:sp>
              <p:nvSpPr>
                <p:cNvPr id="2760" name="Google Shape;276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7"/>
              <p:cNvGrpSpPr/>
              <p:nvPr/>
            </p:nvGrpSpPr>
            <p:grpSpPr>
              <a:xfrm>
                <a:off x="157330" y="4013379"/>
                <a:ext cx="606149" cy="40103"/>
                <a:chOff x="157325" y="384725"/>
                <a:chExt cx="743650" cy="49200"/>
              </a:xfrm>
            </p:grpSpPr>
            <p:sp>
              <p:nvSpPr>
                <p:cNvPr id="2766" name="Google Shape;276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7"/>
              <p:cNvGrpSpPr/>
              <p:nvPr/>
            </p:nvGrpSpPr>
            <p:grpSpPr>
              <a:xfrm>
                <a:off x="157330" y="3829499"/>
                <a:ext cx="606149" cy="40103"/>
                <a:chOff x="157325" y="384725"/>
                <a:chExt cx="743650" cy="49200"/>
              </a:xfrm>
            </p:grpSpPr>
            <p:sp>
              <p:nvSpPr>
                <p:cNvPr id="2772" name="Google Shape;277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7"/>
              <p:cNvGrpSpPr/>
              <p:nvPr/>
            </p:nvGrpSpPr>
            <p:grpSpPr>
              <a:xfrm>
                <a:off x="157330" y="4197260"/>
                <a:ext cx="606149" cy="40103"/>
                <a:chOff x="157325" y="384725"/>
                <a:chExt cx="743650" cy="49200"/>
              </a:xfrm>
            </p:grpSpPr>
            <p:sp>
              <p:nvSpPr>
                <p:cNvPr id="2778" name="Google Shape;277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7"/>
              <p:cNvGrpSpPr/>
              <p:nvPr/>
            </p:nvGrpSpPr>
            <p:grpSpPr>
              <a:xfrm>
                <a:off x="157330" y="4381140"/>
                <a:ext cx="606149" cy="40103"/>
                <a:chOff x="157325" y="384725"/>
                <a:chExt cx="743650" cy="49200"/>
              </a:xfrm>
            </p:grpSpPr>
            <p:sp>
              <p:nvSpPr>
                <p:cNvPr id="2784" name="Google Shape;278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89" name="Google Shape;2789;p7"/>
          <p:cNvGrpSpPr/>
          <p:nvPr/>
        </p:nvGrpSpPr>
        <p:grpSpPr>
          <a:xfrm>
            <a:off x="-130297" y="-7052"/>
            <a:ext cx="9404593" cy="435094"/>
            <a:chOff x="6" y="4708398"/>
            <a:chExt cx="9404593" cy="435094"/>
          </a:xfrm>
        </p:grpSpPr>
        <p:grpSp>
          <p:nvGrpSpPr>
            <p:cNvPr id="2790" name="Google Shape;2790;p7"/>
            <p:cNvGrpSpPr/>
            <p:nvPr/>
          </p:nvGrpSpPr>
          <p:grpSpPr>
            <a:xfrm rot="5400000">
              <a:off x="1314731" y="3393674"/>
              <a:ext cx="435094" cy="3064543"/>
              <a:chOff x="157330" y="151887"/>
              <a:chExt cx="606149" cy="4269356"/>
            </a:xfrm>
          </p:grpSpPr>
          <p:grpSp>
            <p:nvGrpSpPr>
              <p:cNvPr id="2791" name="Google Shape;2791;p7"/>
              <p:cNvGrpSpPr/>
              <p:nvPr/>
            </p:nvGrpSpPr>
            <p:grpSpPr>
              <a:xfrm>
                <a:off x="157330" y="151887"/>
                <a:ext cx="606149" cy="40103"/>
                <a:chOff x="157325" y="384725"/>
                <a:chExt cx="743650" cy="49200"/>
              </a:xfrm>
            </p:grpSpPr>
            <p:sp>
              <p:nvSpPr>
                <p:cNvPr id="2792" name="Google Shape;279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 name="Google Shape;2797;p7"/>
              <p:cNvGrpSpPr/>
              <p:nvPr/>
            </p:nvGrpSpPr>
            <p:grpSpPr>
              <a:xfrm>
                <a:off x="157330" y="335768"/>
                <a:ext cx="606149" cy="40103"/>
                <a:chOff x="157325" y="384725"/>
                <a:chExt cx="743650" cy="49200"/>
              </a:xfrm>
            </p:grpSpPr>
            <p:sp>
              <p:nvSpPr>
                <p:cNvPr id="2798" name="Google Shape;279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7"/>
              <p:cNvGrpSpPr/>
              <p:nvPr/>
            </p:nvGrpSpPr>
            <p:grpSpPr>
              <a:xfrm>
                <a:off x="157330" y="519649"/>
                <a:ext cx="606149" cy="40103"/>
                <a:chOff x="157325" y="384725"/>
                <a:chExt cx="743650" cy="49200"/>
              </a:xfrm>
            </p:grpSpPr>
            <p:sp>
              <p:nvSpPr>
                <p:cNvPr id="2804" name="Google Shape;280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7"/>
              <p:cNvGrpSpPr/>
              <p:nvPr/>
            </p:nvGrpSpPr>
            <p:grpSpPr>
              <a:xfrm>
                <a:off x="157330" y="703529"/>
                <a:ext cx="606149" cy="40103"/>
                <a:chOff x="157325" y="384725"/>
                <a:chExt cx="743650" cy="49200"/>
              </a:xfrm>
            </p:grpSpPr>
            <p:sp>
              <p:nvSpPr>
                <p:cNvPr id="2810" name="Google Shape;281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7"/>
              <p:cNvGrpSpPr/>
              <p:nvPr/>
            </p:nvGrpSpPr>
            <p:grpSpPr>
              <a:xfrm>
                <a:off x="157330" y="887410"/>
                <a:ext cx="606149" cy="40103"/>
                <a:chOff x="157325" y="384725"/>
                <a:chExt cx="743650" cy="49200"/>
              </a:xfrm>
            </p:grpSpPr>
            <p:sp>
              <p:nvSpPr>
                <p:cNvPr id="2816" name="Google Shape;281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7"/>
              <p:cNvGrpSpPr/>
              <p:nvPr/>
            </p:nvGrpSpPr>
            <p:grpSpPr>
              <a:xfrm>
                <a:off x="157330" y="1071290"/>
                <a:ext cx="606149" cy="40103"/>
                <a:chOff x="157325" y="384725"/>
                <a:chExt cx="743650" cy="49200"/>
              </a:xfrm>
            </p:grpSpPr>
            <p:sp>
              <p:nvSpPr>
                <p:cNvPr id="2822" name="Google Shape;282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 name="Google Shape;2827;p7"/>
              <p:cNvGrpSpPr/>
              <p:nvPr/>
            </p:nvGrpSpPr>
            <p:grpSpPr>
              <a:xfrm>
                <a:off x="157330" y="1255171"/>
                <a:ext cx="606149" cy="40103"/>
                <a:chOff x="157325" y="384725"/>
                <a:chExt cx="743650" cy="49200"/>
              </a:xfrm>
            </p:grpSpPr>
            <p:sp>
              <p:nvSpPr>
                <p:cNvPr id="2828" name="Google Shape;282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7"/>
              <p:cNvGrpSpPr/>
              <p:nvPr/>
            </p:nvGrpSpPr>
            <p:grpSpPr>
              <a:xfrm>
                <a:off x="157330" y="1439051"/>
                <a:ext cx="606149" cy="40103"/>
                <a:chOff x="157325" y="384725"/>
                <a:chExt cx="743650" cy="49200"/>
              </a:xfrm>
            </p:grpSpPr>
            <p:sp>
              <p:nvSpPr>
                <p:cNvPr id="2834" name="Google Shape;283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
              <p:cNvGrpSpPr/>
              <p:nvPr/>
            </p:nvGrpSpPr>
            <p:grpSpPr>
              <a:xfrm>
                <a:off x="157330" y="1806812"/>
                <a:ext cx="606149" cy="40103"/>
                <a:chOff x="157325" y="384725"/>
                <a:chExt cx="743650" cy="49200"/>
              </a:xfrm>
            </p:grpSpPr>
            <p:sp>
              <p:nvSpPr>
                <p:cNvPr id="2840" name="Google Shape;284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7"/>
              <p:cNvGrpSpPr/>
              <p:nvPr/>
            </p:nvGrpSpPr>
            <p:grpSpPr>
              <a:xfrm>
                <a:off x="157330" y="1622932"/>
                <a:ext cx="606149" cy="40103"/>
                <a:chOff x="157325" y="384725"/>
                <a:chExt cx="743650" cy="49200"/>
              </a:xfrm>
            </p:grpSpPr>
            <p:sp>
              <p:nvSpPr>
                <p:cNvPr id="2846" name="Google Shape;284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7"/>
              <p:cNvGrpSpPr/>
              <p:nvPr/>
            </p:nvGrpSpPr>
            <p:grpSpPr>
              <a:xfrm>
                <a:off x="157330" y="1990693"/>
                <a:ext cx="606149" cy="40103"/>
                <a:chOff x="157325" y="384725"/>
                <a:chExt cx="743650" cy="49200"/>
              </a:xfrm>
            </p:grpSpPr>
            <p:sp>
              <p:nvSpPr>
                <p:cNvPr id="2852" name="Google Shape;285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7"/>
              <p:cNvGrpSpPr/>
              <p:nvPr/>
            </p:nvGrpSpPr>
            <p:grpSpPr>
              <a:xfrm>
                <a:off x="157330" y="2174574"/>
                <a:ext cx="606149" cy="40103"/>
                <a:chOff x="157325" y="384725"/>
                <a:chExt cx="743650" cy="49200"/>
              </a:xfrm>
            </p:grpSpPr>
            <p:sp>
              <p:nvSpPr>
                <p:cNvPr id="2858" name="Google Shape;285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7"/>
              <p:cNvGrpSpPr/>
              <p:nvPr/>
            </p:nvGrpSpPr>
            <p:grpSpPr>
              <a:xfrm>
                <a:off x="157330" y="2358454"/>
                <a:ext cx="606149" cy="40103"/>
                <a:chOff x="157325" y="384725"/>
                <a:chExt cx="743650" cy="49200"/>
              </a:xfrm>
            </p:grpSpPr>
            <p:sp>
              <p:nvSpPr>
                <p:cNvPr id="2864" name="Google Shape;286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9" name="Google Shape;2869;p7"/>
              <p:cNvGrpSpPr/>
              <p:nvPr/>
            </p:nvGrpSpPr>
            <p:grpSpPr>
              <a:xfrm>
                <a:off x="157330" y="2542335"/>
                <a:ext cx="606149" cy="40103"/>
                <a:chOff x="157325" y="384725"/>
                <a:chExt cx="743650" cy="49200"/>
              </a:xfrm>
            </p:grpSpPr>
            <p:sp>
              <p:nvSpPr>
                <p:cNvPr id="2870" name="Google Shape;287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7"/>
              <p:cNvGrpSpPr/>
              <p:nvPr/>
            </p:nvGrpSpPr>
            <p:grpSpPr>
              <a:xfrm>
                <a:off x="157330" y="2726215"/>
                <a:ext cx="606149" cy="40103"/>
                <a:chOff x="157325" y="384725"/>
                <a:chExt cx="743650" cy="49200"/>
              </a:xfrm>
            </p:grpSpPr>
            <p:sp>
              <p:nvSpPr>
                <p:cNvPr id="2876" name="Google Shape;287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1" name="Google Shape;2881;p7"/>
              <p:cNvGrpSpPr/>
              <p:nvPr/>
            </p:nvGrpSpPr>
            <p:grpSpPr>
              <a:xfrm>
                <a:off x="157330" y="2910096"/>
                <a:ext cx="606149" cy="40103"/>
                <a:chOff x="157325" y="384725"/>
                <a:chExt cx="743650" cy="49200"/>
              </a:xfrm>
            </p:grpSpPr>
            <p:sp>
              <p:nvSpPr>
                <p:cNvPr id="2882" name="Google Shape;288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7"/>
              <p:cNvGrpSpPr/>
              <p:nvPr/>
            </p:nvGrpSpPr>
            <p:grpSpPr>
              <a:xfrm>
                <a:off x="157330" y="3093976"/>
                <a:ext cx="606149" cy="40103"/>
                <a:chOff x="157325" y="384725"/>
                <a:chExt cx="743650" cy="49200"/>
              </a:xfrm>
            </p:grpSpPr>
            <p:sp>
              <p:nvSpPr>
                <p:cNvPr id="2888" name="Google Shape;288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7"/>
              <p:cNvGrpSpPr/>
              <p:nvPr/>
            </p:nvGrpSpPr>
            <p:grpSpPr>
              <a:xfrm>
                <a:off x="157330" y="3277857"/>
                <a:ext cx="606149" cy="40103"/>
                <a:chOff x="157325" y="384725"/>
                <a:chExt cx="743650" cy="49200"/>
              </a:xfrm>
            </p:grpSpPr>
            <p:sp>
              <p:nvSpPr>
                <p:cNvPr id="2894" name="Google Shape;289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7"/>
              <p:cNvGrpSpPr/>
              <p:nvPr/>
            </p:nvGrpSpPr>
            <p:grpSpPr>
              <a:xfrm>
                <a:off x="157330" y="3461737"/>
                <a:ext cx="606149" cy="40103"/>
                <a:chOff x="157325" y="384725"/>
                <a:chExt cx="743650" cy="49200"/>
              </a:xfrm>
            </p:grpSpPr>
            <p:sp>
              <p:nvSpPr>
                <p:cNvPr id="2900" name="Google Shape;290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
              <p:cNvGrpSpPr/>
              <p:nvPr/>
            </p:nvGrpSpPr>
            <p:grpSpPr>
              <a:xfrm>
                <a:off x="157330" y="3645618"/>
                <a:ext cx="606149" cy="40103"/>
                <a:chOff x="157325" y="384725"/>
                <a:chExt cx="743650" cy="49200"/>
              </a:xfrm>
            </p:grpSpPr>
            <p:sp>
              <p:nvSpPr>
                <p:cNvPr id="2906" name="Google Shape;290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
              <p:cNvGrpSpPr/>
              <p:nvPr/>
            </p:nvGrpSpPr>
            <p:grpSpPr>
              <a:xfrm>
                <a:off x="157330" y="4013379"/>
                <a:ext cx="606149" cy="40103"/>
                <a:chOff x="157325" y="384725"/>
                <a:chExt cx="743650" cy="49200"/>
              </a:xfrm>
            </p:grpSpPr>
            <p:sp>
              <p:nvSpPr>
                <p:cNvPr id="2912" name="Google Shape;291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7"/>
              <p:cNvGrpSpPr/>
              <p:nvPr/>
            </p:nvGrpSpPr>
            <p:grpSpPr>
              <a:xfrm>
                <a:off x="157330" y="3829499"/>
                <a:ext cx="606149" cy="40103"/>
                <a:chOff x="157325" y="384725"/>
                <a:chExt cx="743650" cy="49200"/>
              </a:xfrm>
            </p:grpSpPr>
            <p:sp>
              <p:nvSpPr>
                <p:cNvPr id="2918" name="Google Shape;291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
              <p:cNvGrpSpPr/>
              <p:nvPr/>
            </p:nvGrpSpPr>
            <p:grpSpPr>
              <a:xfrm>
                <a:off x="157330" y="4197260"/>
                <a:ext cx="606149" cy="40103"/>
                <a:chOff x="157325" y="384725"/>
                <a:chExt cx="743650" cy="49200"/>
              </a:xfrm>
            </p:grpSpPr>
            <p:sp>
              <p:nvSpPr>
                <p:cNvPr id="2924" name="Google Shape;292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9" name="Google Shape;2929;p7"/>
              <p:cNvGrpSpPr/>
              <p:nvPr/>
            </p:nvGrpSpPr>
            <p:grpSpPr>
              <a:xfrm>
                <a:off x="157330" y="4381140"/>
                <a:ext cx="606149" cy="40103"/>
                <a:chOff x="157325" y="384725"/>
                <a:chExt cx="743650" cy="49200"/>
              </a:xfrm>
            </p:grpSpPr>
            <p:sp>
              <p:nvSpPr>
                <p:cNvPr id="2930" name="Google Shape;293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7"/>
            <p:cNvGrpSpPr/>
            <p:nvPr/>
          </p:nvGrpSpPr>
          <p:grpSpPr>
            <a:xfrm rot="5400000">
              <a:off x="4484756" y="3393674"/>
              <a:ext cx="435094" cy="3064543"/>
              <a:chOff x="157330" y="151887"/>
              <a:chExt cx="606149" cy="4269356"/>
            </a:xfrm>
          </p:grpSpPr>
          <p:grpSp>
            <p:nvGrpSpPr>
              <p:cNvPr id="2936" name="Google Shape;2936;p7"/>
              <p:cNvGrpSpPr/>
              <p:nvPr/>
            </p:nvGrpSpPr>
            <p:grpSpPr>
              <a:xfrm>
                <a:off x="157330" y="151887"/>
                <a:ext cx="606149" cy="40103"/>
                <a:chOff x="157325" y="384725"/>
                <a:chExt cx="743650" cy="49200"/>
              </a:xfrm>
            </p:grpSpPr>
            <p:sp>
              <p:nvSpPr>
                <p:cNvPr id="2937" name="Google Shape;293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
              <p:cNvGrpSpPr/>
              <p:nvPr/>
            </p:nvGrpSpPr>
            <p:grpSpPr>
              <a:xfrm>
                <a:off x="157330" y="335768"/>
                <a:ext cx="606149" cy="40103"/>
                <a:chOff x="157325" y="384725"/>
                <a:chExt cx="743650" cy="49200"/>
              </a:xfrm>
            </p:grpSpPr>
            <p:sp>
              <p:nvSpPr>
                <p:cNvPr id="2943" name="Google Shape;294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7"/>
              <p:cNvGrpSpPr/>
              <p:nvPr/>
            </p:nvGrpSpPr>
            <p:grpSpPr>
              <a:xfrm>
                <a:off x="157330" y="519649"/>
                <a:ext cx="606149" cy="40103"/>
                <a:chOff x="157325" y="384725"/>
                <a:chExt cx="743650" cy="49200"/>
              </a:xfrm>
            </p:grpSpPr>
            <p:sp>
              <p:nvSpPr>
                <p:cNvPr id="2949" name="Google Shape;294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7"/>
              <p:cNvGrpSpPr/>
              <p:nvPr/>
            </p:nvGrpSpPr>
            <p:grpSpPr>
              <a:xfrm>
                <a:off x="157330" y="703529"/>
                <a:ext cx="606149" cy="40103"/>
                <a:chOff x="157325" y="384725"/>
                <a:chExt cx="743650" cy="49200"/>
              </a:xfrm>
            </p:grpSpPr>
            <p:sp>
              <p:nvSpPr>
                <p:cNvPr id="2955" name="Google Shape;295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7"/>
              <p:cNvGrpSpPr/>
              <p:nvPr/>
            </p:nvGrpSpPr>
            <p:grpSpPr>
              <a:xfrm>
                <a:off x="157330" y="887410"/>
                <a:ext cx="606149" cy="40103"/>
                <a:chOff x="157325" y="384725"/>
                <a:chExt cx="743650" cy="49200"/>
              </a:xfrm>
            </p:grpSpPr>
            <p:sp>
              <p:nvSpPr>
                <p:cNvPr id="2961" name="Google Shape;296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7"/>
              <p:cNvGrpSpPr/>
              <p:nvPr/>
            </p:nvGrpSpPr>
            <p:grpSpPr>
              <a:xfrm>
                <a:off x="157330" y="1071290"/>
                <a:ext cx="606149" cy="40103"/>
                <a:chOff x="157325" y="384725"/>
                <a:chExt cx="743650" cy="49200"/>
              </a:xfrm>
            </p:grpSpPr>
            <p:sp>
              <p:nvSpPr>
                <p:cNvPr id="2967" name="Google Shape;296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7"/>
              <p:cNvGrpSpPr/>
              <p:nvPr/>
            </p:nvGrpSpPr>
            <p:grpSpPr>
              <a:xfrm>
                <a:off x="157330" y="1255171"/>
                <a:ext cx="606149" cy="40103"/>
                <a:chOff x="157325" y="384725"/>
                <a:chExt cx="743650" cy="49200"/>
              </a:xfrm>
            </p:grpSpPr>
            <p:sp>
              <p:nvSpPr>
                <p:cNvPr id="2973" name="Google Shape;297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7"/>
              <p:cNvGrpSpPr/>
              <p:nvPr/>
            </p:nvGrpSpPr>
            <p:grpSpPr>
              <a:xfrm>
                <a:off x="157330" y="1439051"/>
                <a:ext cx="606149" cy="40103"/>
                <a:chOff x="157325" y="384725"/>
                <a:chExt cx="743650" cy="49200"/>
              </a:xfrm>
            </p:grpSpPr>
            <p:sp>
              <p:nvSpPr>
                <p:cNvPr id="2979" name="Google Shape;297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7"/>
              <p:cNvGrpSpPr/>
              <p:nvPr/>
            </p:nvGrpSpPr>
            <p:grpSpPr>
              <a:xfrm>
                <a:off x="157330" y="1806812"/>
                <a:ext cx="606149" cy="40103"/>
                <a:chOff x="157325" y="384725"/>
                <a:chExt cx="743650" cy="49200"/>
              </a:xfrm>
            </p:grpSpPr>
            <p:sp>
              <p:nvSpPr>
                <p:cNvPr id="2985" name="Google Shape;298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7"/>
              <p:cNvGrpSpPr/>
              <p:nvPr/>
            </p:nvGrpSpPr>
            <p:grpSpPr>
              <a:xfrm>
                <a:off x="157330" y="1622932"/>
                <a:ext cx="606149" cy="40103"/>
                <a:chOff x="157325" y="384725"/>
                <a:chExt cx="743650" cy="49200"/>
              </a:xfrm>
            </p:grpSpPr>
            <p:sp>
              <p:nvSpPr>
                <p:cNvPr id="2991" name="Google Shape;299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7"/>
              <p:cNvGrpSpPr/>
              <p:nvPr/>
            </p:nvGrpSpPr>
            <p:grpSpPr>
              <a:xfrm>
                <a:off x="157330" y="1990693"/>
                <a:ext cx="606149" cy="40103"/>
                <a:chOff x="157325" y="384725"/>
                <a:chExt cx="743650" cy="49200"/>
              </a:xfrm>
            </p:grpSpPr>
            <p:sp>
              <p:nvSpPr>
                <p:cNvPr id="2997" name="Google Shape;299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2" name="Google Shape;3002;p7"/>
              <p:cNvGrpSpPr/>
              <p:nvPr/>
            </p:nvGrpSpPr>
            <p:grpSpPr>
              <a:xfrm>
                <a:off x="157330" y="2174574"/>
                <a:ext cx="606149" cy="40103"/>
                <a:chOff x="157325" y="384725"/>
                <a:chExt cx="743650" cy="49200"/>
              </a:xfrm>
            </p:grpSpPr>
            <p:sp>
              <p:nvSpPr>
                <p:cNvPr id="3003" name="Google Shape;300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7"/>
              <p:cNvGrpSpPr/>
              <p:nvPr/>
            </p:nvGrpSpPr>
            <p:grpSpPr>
              <a:xfrm>
                <a:off x="157330" y="2358454"/>
                <a:ext cx="606149" cy="40103"/>
                <a:chOff x="157325" y="384725"/>
                <a:chExt cx="743650" cy="49200"/>
              </a:xfrm>
            </p:grpSpPr>
            <p:sp>
              <p:nvSpPr>
                <p:cNvPr id="3009" name="Google Shape;300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7"/>
              <p:cNvGrpSpPr/>
              <p:nvPr/>
            </p:nvGrpSpPr>
            <p:grpSpPr>
              <a:xfrm>
                <a:off x="157330" y="2542335"/>
                <a:ext cx="606149" cy="40103"/>
                <a:chOff x="157325" y="384725"/>
                <a:chExt cx="743650" cy="49200"/>
              </a:xfrm>
            </p:grpSpPr>
            <p:sp>
              <p:nvSpPr>
                <p:cNvPr id="3015" name="Google Shape;301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0" name="Google Shape;3020;p7"/>
              <p:cNvGrpSpPr/>
              <p:nvPr/>
            </p:nvGrpSpPr>
            <p:grpSpPr>
              <a:xfrm>
                <a:off x="157330" y="2726215"/>
                <a:ext cx="606149" cy="40103"/>
                <a:chOff x="157325" y="384725"/>
                <a:chExt cx="743650" cy="49200"/>
              </a:xfrm>
            </p:grpSpPr>
            <p:sp>
              <p:nvSpPr>
                <p:cNvPr id="3021" name="Google Shape;302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6" name="Google Shape;3026;p7"/>
              <p:cNvGrpSpPr/>
              <p:nvPr/>
            </p:nvGrpSpPr>
            <p:grpSpPr>
              <a:xfrm>
                <a:off x="157330" y="2910096"/>
                <a:ext cx="606149" cy="40103"/>
                <a:chOff x="157325" y="384725"/>
                <a:chExt cx="743650" cy="49200"/>
              </a:xfrm>
            </p:grpSpPr>
            <p:sp>
              <p:nvSpPr>
                <p:cNvPr id="3027" name="Google Shape;302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7"/>
              <p:cNvGrpSpPr/>
              <p:nvPr/>
            </p:nvGrpSpPr>
            <p:grpSpPr>
              <a:xfrm>
                <a:off x="157330" y="3093976"/>
                <a:ext cx="606149" cy="40103"/>
                <a:chOff x="157325" y="384725"/>
                <a:chExt cx="743650" cy="49200"/>
              </a:xfrm>
            </p:grpSpPr>
            <p:sp>
              <p:nvSpPr>
                <p:cNvPr id="3033" name="Google Shape;303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7"/>
              <p:cNvGrpSpPr/>
              <p:nvPr/>
            </p:nvGrpSpPr>
            <p:grpSpPr>
              <a:xfrm>
                <a:off x="157330" y="3277857"/>
                <a:ext cx="606149" cy="40103"/>
                <a:chOff x="157325" y="384725"/>
                <a:chExt cx="743650" cy="49200"/>
              </a:xfrm>
            </p:grpSpPr>
            <p:sp>
              <p:nvSpPr>
                <p:cNvPr id="3039" name="Google Shape;303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7"/>
              <p:cNvGrpSpPr/>
              <p:nvPr/>
            </p:nvGrpSpPr>
            <p:grpSpPr>
              <a:xfrm>
                <a:off x="157330" y="3461737"/>
                <a:ext cx="606149" cy="40103"/>
                <a:chOff x="157325" y="384725"/>
                <a:chExt cx="743650" cy="49200"/>
              </a:xfrm>
            </p:grpSpPr>
            <p:sp>
              <p:nvSpPr>
                <p:cNvPr id="3045" name="Google Shape;304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7"/>
              <p:cNvGrpSpPr/>
              <p:nvPr/>
            </p:nvGrpSpPr>
            <p:grpSpPr>
              <a:xfrm>
                <a:off x="157330" y="3645618"/>
                <a:ext cx="606149" cy="40103"/>
                <a:chOff x="157325" y="384725"/>
                <a:chExt cx="743650" cy="49200"/>
              </a:xfrm>
            </p:grpSpPr>
            <p:sp>
              <p:nvSpPr>
                <p:cNvPr id="3051" name="Google Shape;3051;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7"/>
              <p:cNvGrpSpPr/>
              <p:nvPr/>
            </p:nvGrpSpPr>
            <p:grpSpPr>
              <a:xfrm>
                <a:off x="157330" y="4013379"/>
                <a:ext cx="606149" cy="40103"/>
                <a:chOff x="157325" y="384725"/>
                <a:chExt cx="743650" cy="49200"/>
              </a:xfrm>
            </p:grpSpPr>
            <p:sp>
              <p:nvSpPr>
                <p:cNvPr id="3057" name="Google Shape;3057;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7"/>
              <p:cNvGrpSpPr/>
              <p:nvPr/>
            </p:nvGrpSpPr>
            <p:grpSpPr>
              <a:xfrm>
                <a:off x="157330" y="3829499"/>
                <a:ext cx="606149" cy="40103"/>
                <a:chOff x="157325" y="384725"/>
                <a:chExt cx="743650" cy="49200"/>
              </a:xfrm>
            </p:grpSpPr>
            <p:sp>
              <p:nvSpPr>
                <p:cNvPr id="3063" name="Google Shape;3063;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7"/>
              <p:cNvGrpSpPr/>
              <p:nvPr/>
            </p:nvGrpSpPr>
            <p:grpSpPr>
              <a:xfrm>
                <a:off x="157330" y="4197260"/>
                <a:ext cx="606149" cy="40103"/>
                <a:chOff x="157325" y="384725"/>
                <a:chExt cx="743650" cy="49200"/>
              </a:xfrm>
            </p:grpSpPr>
            <p:sp>
              <p:nvSpPr>
                <p:cNvPr id="3069" name="Google Shape;3069;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
              <p:cNvGrpSpPr/>
              <p:nvPr/>
            </p:nvGrpSpPr>
            <p:grpSpPr>
              <a:xfrm>
                <a:off x="157330" y="4381140"/>
                <a:ext cx="606149" cy="40103"/>
                <a:chOff x="157325" y="384725"/>
                <a:chExt cx="743650" cy="49200"/>
              </a:xfrm>
            </p:grpSpPr>
            <p:sp>
              <p:nvSpPr>
                <p:cNvPr id="3075" name="Google Shape;3075;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0" name="Google Shape;3080;p7"/>
            <p:cNvGrpSpPr/>
            <p:nvPr/>
          </p:nvGrpSpPr>
          <p:grpSpPr>
            <a:xfrm rot="5400000">
              <a:off x="7654781" y="3393674"/>
              <a:ext cx="435094" cy="3064543"/>
              <a:chOff x="157330" y="151887"/>
              <a:chExt cx="606149" cy="4269356"/>
            </a:xfrm>
          </p:grpSpPr>
          <p:grpSp>
            <p:nvGrpSpPr>
              <p:cNvPr id="3081" name="Google Shape;3081;p7"/>
              <p:cNvGrpSpPr/>
              <p:nvPr/>
            </p:nvGrpSpPr>
            <p:grpSpPr>
              <a:xfrm>
                <a:off x="157330" y="151887"/>
                <a:ext cx="606149" cy="40103"/>
                <a:chOff x="157325" y="384725"/>
                <a:chExt cx="743650" cy="49200"/>
              </a:xfrm>
            </p:grpSpPr>
            <p:sp>
              <p:nvSpPr>
                <p:cNvPr id="3082" name="Google Shape;308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7"/>
              <p:cNvGrpSpPr/>
              <p:nvPr/>
            </p:nvGrpSpPr>
            <p:grpSpPr>
              <a:xfrm>
                <a:off x="157330" y="335768"/>
                <a:ext cx="606149" cy="40103"/>
                <a:chOff x="157325" y="384725"/>
                <a:chExt cx="743650" cy="49200"/>
              </a:xfrm>
            </p:grpSpPr>
            <p:sp>
              <p:nvSpPr>
                <p:cNvPr id="3088" name="Google Shape;308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7"/>
              <p:cNvGrpSpPr/>
              <p:nvPr/>
            </p:nvGrpSpPr>
            <p:grpSpPr>
              <a:xfrm>
                <a:off x="157330" y="519649"/>
                <a:ext cx="606149" cy="40103"/>
                <a:chOff x="157325" y="384725"/>
                <a:chExt cx="743650" cy="49200"/>
              </a:xfrm>
            </p:grpSpPr>
            <p:sp>
              <p:nvSpPr>
                <p:cNvPr id="3094" name="Google Shape;309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
              <p:cNvGrpSpPr/>
              <p:nvPr/>
            </p:nvGrpSpPr>
            <p:grpSpPr>
              <a:xfrm>
                <a:off x="157330" y="703529"/>
                <a:ext cx="606149" cy="40103"/>
                <a:chOff x="157325" y="384725"/>
                <a:chExt cx="743650" cy="49200"/>
              </a:xfrm>
            </p:grpSpPr>
            <p:sp>
              <p:nvSpPr>
                <p:cNvPr id="3100" name="Google Shape;310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
              <p:cNvGrpSpPr/>
              <p:nvPr/>
            </p:nvGrpSpPr>
            <p:grpSpPr>
              <a:xfrm>
                <a:off x="157330" y="887410"/>
                <a:ext cx="606149" cy="40103"/>
                <a:chOff x="157325" y="384725"/>
                <a:chExt cx="743650" cy="49200"/>
              </a:xfrm>
            </p:grpSpPr>
            <p:sp>
              <p:nvSpPr>
                <p:cNvPr id="3106" name="Google Shape;310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7"/>
              <p:cNvGrpSpPr/>
              <p:nvPr/>
            </p:nvGrpSpPr>
            <p:grpSpPr>
              <a:xfrm>
                <a:off x="157330" y="1071290"/>
                <a:ext cx="606149" cy="40103"/>
                <a:chOff x="157325" y="384725"/>
                <a:chExt cx="743650" cy="49200"/>
              </a:xfrm>
            </p:grpSpPr>
            <p:sp>
              <p:nvSpPr>
                <p:cNvPr id="3112" name="Google Shape;311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
              <p:cNvGrpSpPr/>
              <p:nvPr/>
            </p:nvGrpSpPr>
            <p:grpSpPr>
              <a:xfrm>
                <a:off x="157330" y="1255171"/>
                <a:ext cx="606149" cy="40103"/>
                <a:chOff x="157325" y="384725"/>
                <a:chExt cx="743650" cy="49200"/>
              </a:xfrm>
            </p:grpSpPr>
            <p:sp>
              <p:nvSpPr>
                <p:cNvPr id="3118" name="Google Shape;311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7"/>
              <p:cNvGrpSpPr/>
              <p:nvPr/>
            </p:nvGrpSpPr>
            <p:grpSpPr>
              <a:xfrm>
                <a:off x="157330" y="1439051"/>
                <a:ext cx="606149" cy="40103"/>
                <a:chOff x="157325" y="384725"/>
                <a:chExt cx="743650" cy="49200"/>
              </a:xfrm>
            </p:grpSpPr>
            <p:sp>
              <p:nvSpPr>
                <p:cNvPr id="3124" name="Google Shape;312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7"/>
              <p:cNvGrpSpPr/>
              <p:nvPr/>
            </p:nvGrpSpPr>
            <p:grpSpPr>
              <a:xfrm>
                <a:off x="157330" y="1806812"/>
                <a:ext cx="606149" cy="40103"/>
                <a:chOff x="157325" y="384725"/>
                <a:chExt cx="743650" cy="49200"/>
              </a:xfrm>
            </p:grpSpPr>
            <p:sp>
              <p:nvSpPr>
                <p:cNvPr id="3130" name="Google Shape;313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5" name="Google Shape;3135;p7"/>
              <p:cNvGrpSpPr/>
              <p:nvPr/>
            </p:nvGrpSpPr>
            <p:grpSpPr>
              <a:xfrm>
                <a:off x="157330" y="1622932"/>
                <a:ext cx="606149" cy="40103"/>
                <a:chOff x="157325" y="384725"/>
                <a:chExt cx="743650" cy="49200"/>
              </a:xfrm>
            </p:grpSpPr>
            <p:sp>
              <p:nvSpPr>
                <p:cNvPr id="3136" name="Google Shape;313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7"/>
              <p:cNvGrpSpPr/>
              <p:nvPr/>
            </p:nvGrpSpPr>
            <p:grpSpPr>
              <a:xfrm>
                <a:off x="157330" y="1990693"/>
                <a:ext cx="606149" cy="40103"/>
                <a:chOff x="157325" y="384725"/>
                <a:chExt cx="743650" cy="49200"/>
              </a:xfrm>
            </p:grpSpPr>
            <p:sp>
              <p:nvSpPr>
                <p:cNvPr id="3142" name="Google Shape;314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7" name="Google Shape;3147;p7"/>
              <p:cNvGrpSpPr/>
              <p:nvPr/>
            </p:nvGrpSpPr>
            <p:grpSpPr>
              <a:xfrm>
                <a:off x="157330" y="2174574"/>
                <a:ext cx="606149" cy="40103"/>
                <a:chOff x="157325" y="384725"/>
                <a:chExt cx="743650" cy="49200"/>
              </a:xfrm>
            </p:grpSpPr>
            <p:sp>
              <p:nvSpPr>
                <p:cNvPr id="3148" name="Google Shape;314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7"/>
              <p:cNvGrpSpPr/>
              <p:nvPr/>
            </p:nvGrpSpPr>
            <p:grpSpPr>
              <a:xfrm>
                <a:off x="157330" y="2358454"/>
                <a:ext cx="606149" cy="40103"/>
                <a:chOff x="157325" y="384725"/>
                <a:chExt cx="743650" cy="49200"/>
              </a:xfrm>
            </p:grpSpPr>
            <p:sp>
              <p:nvSpPr>
                <p:cNvPr id="3154" name="Google Shape;315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7"/>
              <p:cNvGrpSpPr/>
              <p:nvPr/>
            </p:nvGrpSpPr>
            <p:grpSpPr>
              <a:xfrm>
                <a:off x="157330" y="2542335"/>
                <a:ext cx="606149" cy="40103"/>
                <a:chOff x="157325" y="384725"/>
                <a:chExt cx="743650" cy="49200"/>
              </a:xfrm>
            </p:grpSpPr>
            <p:sp>
              <p:nvSpPr>
                <p:cNvPr id="3160" name="Google Shape;316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7"/>
              <p:cNvGrpSpPr/>
              <p:nvPr/>
            </p:nvGrpSpPr>
            <p:grpSpPr>
              <a:xfrm>
                <a:off x="157330" y="2726215"/>
                <a:ext cx="606149" cy="40103"/>
                <a:chOff x="157325" y="384725"/>
                <a:chExt cx="743650" cy="49200"/>
              </a:xfrm>
            </p:grpSpPr>
            <p:sp>
              <p:nvSpPr>
                <p:cNvPr id="3166" name="Google Shape;316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
              <p:cNvGrpSpPr/>
              <p:nvPr/>
            </p:nvGrpSpPr>
            <p:grpSpPr>
              <a:xfrm>
                <a:off x="157330" y="2910096"/>
                <a:ext cx="606149" cy="40103"/>
                <a:chOff x="157325" y="384725"/>
                <a:chExt cx="743650" cy="49200"/>
              </a:xfrm>
            </p:grpSpPr>
            <p:sp>
              <p:nvSpPr>
                <p:cNvPr id="3172" name="Google Shape;317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7" name="Google Shape;3177;p7"/>
              <p:cNvGrpSpPr/>
              <p:nvPr/>
            </p:nvGrpSpPr>
            <p:grpSpPr>
              <a:xfrm>
                <a:off x="157330" y="3093976"/>
                <a:ext cx="606149" cy="40103"/>
                <a:chOff x="157325" y="384725"/>
                <a:chExt cx="743650" cy="49200"/>
              </a:xfrm>
            </p:grpSpPr>
            <p:sp>
              <p:nvSpPr>
                <p:cNvPr id="3178" name="Google Shape;317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
              <p:cNvGrpSpPr/>
              <p:nvPr/>
            </p:nvGrpSpPr>
            <p:grpSpPr>
              <a:xfrm>
                <a:off x="157330" y="3277857"/>
                <a:ext cx="606149" cy="40103"/>
                <a:chOff x="157325" y="384725"/>
                <a:chExt cx="743650" cy="49200"/>
              </a:xfrm>
            </p:grpSpPr>
            <p:sp>
              <p:nvSpPr>
                <p:cNvPr id="3184" name="Google Shape;318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
              <p:cNvGrpSpPr/>
              <p:nvPr/>
            </p:nvGrpSpPr>
            <p:grpSpPr>
              <a:xfrm>
                <a:off x="157330" y="3461737"/>
                <a:ext cx="606149" cy="40103"/>
                <a:chOff x="157325" y="384725"/>
                <a:chExt cx="743650" cy="49200"/>
              </a:xfrm>
            </p:grpSpPr>
            <p:sp>
              <p:nvSpPr>
                <p:cNvPr id="3190" name="Google Shape;319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5" name="Google Shape;3195;p7"/>
              <p:cNvGrpSpPr/>
              <p:nvPr/>
            </p:nvGrpSpPr>
            <p:grpSpPr>
              <a:xfrm>
                <a:off x="157330" y="3645618"/>
                <a:ext cx="606149" cy="40103"/>
                <a:chOff x="157325" y="384725"/>
                <a:chExt cx="743650" cy="49200"/>
              </a:xfrm>
            </p:grpSpPr>
            <p:sp>
              <p:nvSpPr>
                <p:cNvPr id="3196" name="Google Shape;3196;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1" name="Google Shape;3201;p7"/>
              <p:cNvGrpSpPr/>
              <p:nvPr/>
            </p:nvGrpSpPr>
            <p:grpSpPr>
              <a:xfrm>
                <a:off x="157330" y="4013379"/>
                <a:ext cx="606149" cy="40103"/>
                <a:chOff x="157325" y="384725"/>
                <a:chExt cx="743650" cy="49200"/>
              </a:xfrm>
            </p:grpSpPr>
            <p:sp>
              <p:nvSpPr>
                <p:cNvPr id="3202" name="Google Shape;3202;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7"/>
              <p:cNvGrpSpPr/>
              <p:nvPr/>
            </p:nvGrpSpPr>
            <p:grpSpPr>
              <a:xfrm>
                <a:off x="157330" y="3829499"/>
                <a:ext cx="606149" cy="40103"/>
                <a:chOff x="157325" y="384725"/>
                <a:chExt cx="743650" cy="49200"/>
              </a:xfrm>
            </p:grpSpPr>
            <p:sp>
              <p:nvSpPr>
                <p:cNvPr id="3208" name="Google Shape;3208;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7"/>
              <p:cNvGrpSpPr/>
              <p:nvPr/>
            </p:nvGrpSpPr>
            <p:grpSpPr>
              <a:xfrm>
                <a:off x="157330" y="4197260"/>
                <a:ext cx="606149" cy="40103"/>
                <a:chOff x="157325" y="384725"/>
                <a:chExt cx="743650" cy="49200"/>
              </a:xfrm>
            </p:grpSpPr>
            <p:sp>
              <p:nvSpPr>
                <p:cNvPr id="3214" name="Google Shape;3214;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7"/>
              <p:cNvGrpSpPr/>
              <p:nvPr/>
            </p:nvGrpSpPr>
            <p:grpSpPr>
              <a:xfrm>
                <a:off x="157330" y="4381140"/>
                <a:ext cx="606149" cy="40103"/>
                <a:chOff x="157325" y="384725"/>
                <a:chExt cx="743650" cy="49200"/>
              </a:xfrm>
            </p:grpSpPr>
            <p:sp>
              <p:nvSpPr>
                <p:cNvPr id="3220" name="Google Shape;3220;p7"/>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225" name="Google Shape;3225;p7"/>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90"/>
        <p:cNvGrpSpPr/>
        <p:nvPr/>
      </p:nvGrpSpPr>
      <p:grpSpPr>
        <a:xfrm>
          <a:off x="0" y="0"/>
          <a:ext cx="0" cy="0"/>
          <a:chOff x="0" y="0"/>
          <a:chExt cx="0" cy="0"/>
        </a:xfrm>
      </p:grpSpPr>
      <p:sp>
        <p:nvSpPr>
          <p:cNvPr id="4391" name="Google Shape;4391;p9"/>
          <p:cNvSpPr txBox="1">
            <a:spLocks noGrp="1"/>
          </p:cNvSpPr>
          <p:nvPr>
            <p:ph type="title"/>
          </p:nvPr>
        </p:nvSpPr>
        <p:spPr>
          <a:xfrm>
            <a:off x="2286000" y="1366800"/>
            <a:ext cx="4572000" cy="832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4200"/>
              <a:buNone/>
              <a:defRPr sz="39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92" name="Google Shape;4392;p9"/>
          <p:cNvSpPr txBox="1">
            <a:spLocks noGrp="1"/>
          </p:cNvSpPr>
          <p:nvPr>
            <p:ph type="subTitle" idx="1"/>
          </p:nvPr>
        </p:nvSpPr>
        <p:spPr>
          <a:xfrm>
            <a:off x="2286000" y="2198925"/>
            <a:ext cx="4572000" cy="15777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4393" name="Google Shape;4393;p9"/>
          <p:cNvGrpSpPr/>
          <p:nvPr/>
        </p:nvGrpSpPr>
        <p:grpSpPr>
          <a:xfrm>
            <a:off x="-130297" y="4708398"/>
            <a:ext cx="9404593" cy="435094"/>
            <a:chOff x="6" y="4708398"/>
            <a:chExt cx="9404593" cy="435094"/>
          </a:xfrm>
        </p:grpSpPr>
        <p:grpSp>
          <p:nvGrpSpPr>
            <p:cNvPr id="4394" name="Google Shape;4394;p9"/>
            <p:cNvGrpSpPr/>
            <p:nvPr/>
          </p:nvGrpSpPr>
          <p:grpSpPr>
            <a:xfrm rot="5400000">
              <a:off x="1314731" y="3393674"/>
              <a:ext cx="435094" cy="3064543"/>
              <a:chOff x="157330" y="151887"/>
              <a:chExt cx="606149" cy="4269356"/>
            </a:xfrm>
          </p:grpSpPr>
          <p:grpSp>
            <p:nvGrpSpPr>
              <p:cNvPr id="4395" name="Google Shape;4395;p9"/>
              <p:cNvGrpSpPr/>
              <p:nvPr/>
            </p:nvGrpSpPr>
            <p:grpSpPr>
              <a:xfrm>
                <a:off x="157330" y="151887"/>
                <a:ext cx="606149" cy="40103"/>
                <a:chOff x="157325" y="384725"/>
                <a:chExt cx="743650" cy="49200"/>
              </a:xfrm>
            </p:grpSpPr>
            <p:sp>
              <p:nvSpPr>
                <p:cNvPr id="4396" name="Google Shape;439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9"/>
              <p:cNvGrpSpPr/>
              <p:nvPr/>
            </p:nvGrpSpPr>
            <p:grpSpPr>
              <a:xfrm>
                <a:off x="157330" y="335768"/>
                <a:ext cx="606149" cy="40103"/>
                <a:chOff x="157325" y="384725"/>
                <a:chExt cx="743650" cy="49200"/>
              </a:xfrm>
            </p:grpSpPr>
            <p:sp>
              <p:nvSpPr>
                <p:cNvPr id="4402" name="Google Shape;440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9"/>
              <p:cNvGrpSpPr/>
              <p:nvPr/>
            </p:nvGrpSpPr>
            <p:grpSpPr>
              <a:xfrm>
                <a:off x="157330" y="519649"/>
                <a:ext cx="606149" cy="40103"/>
                <a:chOff x="157325" y="384725"/>
                <a:chExt cx="743650" cy="49200"/>
              </a:xfrm>
            </p:grpSpPr>
            <p:sp>
              <p:nvSpPr>
                <p:cNvPr id="4408" name="Google Shape;440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9"/>
              <p:cNvGrpSpPr/>
              <p:nvPr/>
            </p:nvGrpSpPr>
            <p:grpSpPr>
              <a:xfrm>
                <a:off x="157330" y="703529"/>
                <a:ext cx="606149" cy="40103"/>
                <a:chOff x="157325" y="384725"/>
                <a:chExt cx="743650" cy="49200"/>
              </a:xfrm>
            </p:grpSpPr>
            <p:sp>
              <p:nvSpPr>
                <p:cNvPr id="4414" name="Google Shape;441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9" name="Google Shape;4419;p9"/>
              <p:cNvGrpSpPr/>
              <p:nvPr/>
            </p:nvGrpSpPr>
            <p:grpSpPr>
              <a:xfrm>
                <a:off x="157330" y="887410"/>
                <a:ext cx="606149" cy="40103"/>
                <a:chOff x="157325" y="384725"/>
                <a:chExt cx="743650" cy="49200"/>
              </a:xfrm>
            </p:grpSpPr>
            <p:sp>
              <p:nvSpPr>
                <p:cNvPr id="4420" name="Google Shape;442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9"/>
              <p:cNvGrpSpPr/>
              <p:nvPr/>
            </p:nvGrpSpPr>
            <p:grpSpPr>
              <a:xfrm>
                <a:off x="157330" y="1071290"/>
                <a:ext cx="606149" cy="40103"/>
                <a:chOff x="157325" y="384725"/>
                <a:chExt cx="743650" cy="49200"/>
              </a:xfrm>
            </p:grpSpPr>
            <p:sp>
              <p:nvSpPr>
                <p:cNvPr id="4426" name="Google Shape;442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9"/>
              <p:cNvGrpSpPr/>
              <p:nvPr/>
            </p:nvGrpSpPr>
            <p:grpSpPr>
              <a:xfrm>
                <a:off x="157330" y="1255171"/>
                <a:ext cx="606149" cy="40103"/>
                <a:chOff x="157325" y="384725"/>
                <a:chExt cx="743650" cy="49200"/>
              </a:xfrm>
            </p:grpSpPr>
            <p:sp>
              <p:nvSpPr>
                <p:cNvPr id="4432" name="Google Shape;443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7" name="Google Shape;4437;p9"/>
              <p:cNvGrpSpPr/>
              <p:nvPr/>
            </p:nvGrpSpPr>
            <p:grpSpPr>
              <a:xfrm>
                <a:off x="157330" y="1439051"/>
                <a:ext cx="606149" cy="40103"/>
                <a:chOff x="157325" y="384725"/>
                <a:chExt cx="743650" cy="49200"/>
              </a:xfrm>
            </p:grpSpPr>
            <p:sp>
              <p:nvSpPr>
                <p:cNvPr id="4438" name="Google Shape;443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9"/>
              <p:cNvGrpSpPr/>
              <p:nvPr/>
            </p:nvGrpSpPr>
            <p:grpSpPr>
              <a:xfrm>
                <a:off x="157330" y="1806812"/>
                <a:ext cx="606149" cy="40103"/>
                <a:chOff x="157325" y="384725"/>
                <a:chExt cx="743650" cy="49200"/>
              </a:xfrm>
            </p:grpSpPr>
            <p:sp>
              <p:nvSpPr>
                <p:cNvPr id="4444" name="Google Shape;444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9"/>
              <p:cNvGrpSpPr/>
              <p:nvPr/>
            </p:nvGrpSpPr>
            <p:grpSpPr>
              <a:xfrm>
                <a:off x="157330" y="1622932"/>
                <a:ext cx="606149" cy="40103"/>
                <a:chOff x="157325" y="384725"/>
                <a:chExt cx="743650" cy="49200"/>
              </a:xfrm>
            </p:grpSpPr>
            <p:sp>
              <p:nvSpPr>
                <p:cNvPr id="4450" name="Google Shape;445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9"/>
              <p:cNvGrpSpPr/>
              <p:nvPr/>
            </p:nvGrpSpPr>
            <p:grpSpPr>
              <a:xfrm>
                <a:off x="157330" y="1990693"/>
                <a:ext cx="606149" cy="40103"/>
                <a:chOff x="157325" y="384725"/>
                <a:chExt cx="743650" cy="49200"/>
              </a:xfrm>
            </p:grpSpPr>
            <p:sp>
              <p:nvSpPr>
                <p:cNvPr id="4456" name="Google Shape;445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9"/>
              <p:cNvGrpSpPr/>
              <p:nvPr/>
            </p:nvGrpSpPr>
            <p:grpSpPr>
              <a:xfrm>
                <a:off x="157330" y="2174574"/>
                <a:ext cx="606149" cy="40103"/>
                <a:chOff x="157325" y="384725"/>
                <a:chExt cx="743650" cy="49200"/>
              </a:xfrm>
            </p:grpSpPr>
            <p:sp>
              <p:nvSpPr>
                <p:cNvPr id="4462" name="Google Shape;446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9"/>
              <p:cNvGrpSpPr/>
              <p:nvPr/>
            </p:nvGrpSpPr>
            <p:grpSpPr>
              <a:xfrm>
                <a:off x="157330" y="2358454"/>
                <a:ext cx="606149" cy="40103"/>
                <a:chOff x="157325" y="384725"/>
                <a:chExt cx="743650" cy="49200"/>
              </a:xfrm>
            </p:grpSpPr>
            <p:sp>
              <p:nvSpPr>
                <p:cNvPr id="4468" name="Google Shape;446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9"/>
              <p:cNvGrpSpPr/>
              <p:nvPr/>
            </p:nvGrpSpPr>
            <p:grpSpPr>
              <a:xfrm>
                <a:off x="157330" y="2542335"/>
                <a:ext cx="606149" cy="40103"/>
                <a:chOff x="157325" y="384725"/>
                <a:chExt cx="743650" cy="49200"/>
              </a:xfrm>
            </p:grpSpPr>
            <p:sp>
              <p:nvSpPr>
                <p:cNvPr id="4474" name="Google Shape;447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9"/>
              <p:cNvGrpSpPr/>
              <p:nvPr/>
            </p:nvGrpSpPr>
            <p:grpSpPr>
              <a:xfrm>
                <a:off x="157330" y="2726215"/>
                <a:ext cx="606149" cy="40103"/>
                <a:chOff x="157325" y="384725"/>
                <a:chExt cx="743650" cy="49200"/>
              </a:xfrm>
            </p:grpSpPr>
            <p:sp>
              <p:nvSpPr>
                <p:cNvPr id="4480" name="Google Shape;448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5" name="Google Shape;4485;p9"/>
              <p:cNvGrpSpPr/>
              <p:nvPr/>
            </p:nvGrpSpPr>
            <p:grpSpPr>
              <a:xfrm>
                <a:off x="157330" y="2910096"/>
                <a:ext cx="606149" cy="40103"/>
                <a:chOff x="157325" y="384725"/>
                <a:chExt cx="743650" cy="49200"/>
              </a:xfrm>
            </p:grpSpPr>
            <p:sp>
              <p:nvSpPr>
                <p:cNvPr id="4486" name="Google Shape;448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9"/>
              <p:cNvGrpSpPr/>
              <p:nvPr/>
            </p:nvGrpSpPr>
            <p:grpSpPr>
              <a:xfrm>
                <a:off x="157330" y="3093976"/>
                <a:ext cx="606149" cy="40103"/>
                <a:chOff x="157325" y="384725"/>
                <a:chExt cx="743650" cy="49200"/>
              </a:xfrm>
            </p:grpSpPr>
            <p:sp>
              <p:nvSpPr>
                <p:cNvPr id="4492" name="Google Shape;449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9"/>
              <p:cNvGrpSpPr/>
              <p:nvPr/>
            </p:nvGrpSpPr>
            <p:grpSpPr>
              <a:xfrm>
                <a:off x="157330" y="3277857"/>
                <a:ext cx="606149" cy="40103"/>
                <a:chOff x="157325" y="384725"/>
                <a:chExt cx="743650" cy="49200"/>
              </a:xfrm>
            </p:grpSpPr>
            <p:sp>
              <p:nvSpPr>
                <p:cNvPr id="4498" name="Google Shape;449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9"/>
              <p:cNvGrpSpPr/>
              <p:nvPr/>
            </p:nvGrpSpPr>
            <p:grpSpPr>
              <a:xfrm>
                <a:off x="157330" y="3461737"/>
                <a:ext cx="606149" cy="40103"/>
                <a:chOff x="157325" y="384725"/>
                <a:chExt cx="743650" cy="49200"/>
              </a:xfrm>
            </p:grpSpPr>
            <p:sp>
              <p:nvSpPr>
                <p:cNvPr id="4504" name="Google Shape;450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9"/>
              <p:cNvGrpSpPr/>
              <p:nvPr/>
            </p:nvGrpSpPr>
            <p:grpSpPr>
              <a:xfrm>
                <a:off x="157330" y="3645618"/>
                <a:ext cx="606149" cy="40103"/>
                <a:chOff x="157325" y="384725"/>
                <a:chExt cx="743650" cy="49200"/>
              </a:xfrm>
            </p:grpSpPr>
            <p:sp>
              <p:nvSpPr>
                <p:cNvPr id="4510" name="Google Shape;451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5" name="Google Shape;4515;p9"/>
              <p:cNvGrpSpPr/>
              <p:nvPr/>
            </p:nvGrpSpPr>
            <p:grpSpPr>
              <a:xfrm>
                <a:off x="157330" y="4013379"/>
                <a:ext cx="606149" cy="40103"/>
                <a:chOff x="157325" y="384725"/>
                <a:chExt cx="743650" cy="49200"/>
              </a:xfrm>
            </p:grpSpPr>
            <p:sp>
              <p:nvSpPr>
                <p:cNvPr id="4516" name="Google Shape;451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9"/>
              <p:cNvGrpSpPr/>
              <p:nvPr/>
            </p:nvGrpSpPr>
            <p:grpSpPr>
              <a:xfrm>
                <a:off x="157330" y="3829499"/>
                <a:ext cx="606149" cy="40103"/>
                <a:chOff x="157325" y="384725"/>
                <a:chExt cx="743650" cy="49200"/>
              </a:xfrm>
            </p:grpSpPr>
            <p:sp>
              <p:nvSpPr>
                <p:cNvPr id="4522" name="Google Shape;452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9"/>
              <p:cNvGrpSpPr/>
              <p:nvPr/>
            </p:nvGrpSpPr>
            <p:grpSpPr>
              <a:xfrm>
                <a:off x="157330" y="4197260"/>
                <a:ext cx="606149" cy="40103"/>
                <a:chOff x="157325" y="384725"/>
                <a:chExt cx="743650" cy="49200"/>
              </a:xfrm>
            </p:grpSpPr>
            <p:sp>
              <p:nvSpPr>
                <p:cNvPr id="4528" name="Google Shape;452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9"/>
              <p:cNvGrpSpPr/>
              <p:nvPr/>
            </p:nvGrpSpPr>
            <p:grpSpPr>
              <a:xfrm>
                <a:off x="157330" y="4381140"/>
                <a:ext cx="606149" cy="40103"/>
                <a:chOff x="157325" y="384725"/>
                <a:chExt cx="743650" cy="49200"/>
              </a:xfrm>
            </p:grpSpPr>
            <p:sp>
              <p:nvSpPr>
                <p:cNvPr id="4534" name="Google Shape;453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9" name="Google Shape;4539;p9"/>
            <p:cNvGrpSpPr/>
            <p:nvPr/>
          </p:nvGrpSpPr>
          <p:grpSpPr>
            <a:xfrm rot="5400000">
              <a:off x="4484756" y="3393674"/>
              <a:ext cx="435094" cy="3064543"/>
              <a:chOff x="157330" y="151887"/>
              <a:chExt cx="606149" cy="4269356"/>
            </a:xfrm>
          </p:grpSpPr>
          <p:grpSp>
            <p:nvGrpSpPr>
              <p:cNvPr id="4540" name="Google Shape;4540;p9"/>
              <p:cNvGrpSpPr/>
              <p:nvPr/>
            </p:nvGrpSpPr>
            <p:grpSpPr>
              <a:xfrm>
                <a:off x="157330" y="151887"/>
                <a:ext cx="606149" cy="40103"/>
                <a:chOff x="157325" y="384725"/>
                <a:chExt cx="743650" cy="49200"/>
              </a:xfrm>
            </p:grpSpPr>
            <p:sp>
              <p:nvSpPr>
                <p:cNvPr id="4541" name="Google Shape;454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9"/>
              <p:cNvGrpSpPr/>
              <p:nvPr/>
            </p:nvGrpSpPr>
            <p:grpSpPr>
              <a:xfrm>
                <a:off x="157330" y="335768"/>
                <a:ext cx="606149" cy="40103"/>
                <a:chOff x="157325" y="384725"/>
                <a:chExt cx="743650" cy="49200"/>
              </a:xfrm>
            </p:grpSpPr>
            <p:sp>
              <p:nvSpPr>
                <p:cNvPr id="4547" name="Google Shape;454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9"/>
              <p:cNvGrpSpPr/>
              <p:nvPr/>
            </p:nvGrpSpPr>
            <p:grpSpPr>
              <a:xfrm>
                <a:off x="157330" y="519649"/>
                <a:ext cx="606149" cy="40103"/>
                <a:chOff x="157325" y="384725"/>
                <a:chExt cx="743650" cy="49200"/>
              </a:xfrm>
            </p:grpSpPr>
            <p:sp>
              <p:nvSpPr>
                <p:cNvPr id="4553" name="Google Shape;455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9"/>
              <p:cNvGrpSpPr/>
              <p:nvPr/>
            </p:nvGrpSpPr>
            <p:grpSpPr>
              <a:xfrm>
                <a:off x="157330" y="703529"/>
                <a:ext cx="606149" cy="40103"/>
                <a:chOff x="157325" y="384725"/>
                <a:chExt cx="743650" cy="49200"/>
              </a:xfrm>
            </p:grpSpPr>
            <p:sp>
              <p:nvSpPr>
                <p:cNvPr id="4559" name="Google Shape;455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9"/>
              <p:cNvGrpSpPr/>
              <p:nvPr/>
            </p:nvGrpSpPr>
            <p:grpSpPr>
              <a:xfrm>
                <a:off x="157330" y="887410"/>
                <a:ext cx="606149" cy="40103"/>
                <a:chOff x="157325" y="384725"/>
                <a:chExt cx="743650" cy="49200"/>
              </a:xfrm>
            </p:grpSpPr>
            <p:sp>
              <p:nvSpPr>
                <p:cNvPr id="4565" name="Google Shape;456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9"/>
              <p:cNvGrpSpPr/>
              <p:nvPr/>
            </p:nvGrpSpPr>
            <p:grpSpPr>
              <a:xfrm>
                <a:off x="157330" y="1071290"/>
                <a:ext cx="606149" cy="40103"/>
                <a:chOff x="157325" y="384725"/>
                <a:chExt cx="743650" cy="49200"/>
              </a:xfrm>
            </p:grpSpPr>
            <p:sp>
              <p:nvSpPr>
                <p:cNvPr id="4571" name="Google Shape;457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9"/>
              <p:cNvGrpSpPr/>
              <p:nvPr/>
            </p:nvGrpSpPr>
            <p:grpSpPr>
              <a:xfrm>
                <a:off x="157330" y="1255171"/>
                <a:ext cx="606149" cy="40103"/>
                <a:chOff x="157325" y="384725"/>
                <a:chExt cx="743650" cy="49200"/>
              </a:xfrm>
            </p:grpSpPr>
            <p:sp>
              <p:nvSpPr>
                <p:cNvPr id="4577" name="Google Shape;457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9"/>
              <p:cNvGrpSpPr/>
              <p:nvPr/>
            </p:nvGrpSpPr>
            <p:grpSpPr>
              <a:xfrm>
                <a:off x="157330" y="1439051"/>
                <a:ext cx="606149" cy="40103"/>
                <a:chOff x="157325" y="384725"/>
                <a:chExt cx="743650" cy="49200"/>
              </a:xfrm>
            </p:grpSpPr>
            <p:sp>
              <p:nvSpPr>
                <p:cNvPr id="4583" name="Google Shape;458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9"/>
              <p:cNvGrpSpPr/>
              <p:nvPr/>
            </p:nvGrpSpPr>
            <p:grpSpPr>
              <a:xfrm>
                <a:off x="157330" y="1806812"/>
                <a:ext cx="606149" cy="40103"/>
                <a:chOff x="157325" y="384725"/>
                <a:chExt cx="743650" cy="49200"/>
              </a:xfrm>
            </p:grpSpPr>
            <p:sp>
              <p:nvSpPr>
                <p:cNvPr id="4589" name="Google Shape;458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9"/>
              <p:cNvGrpSpPr/>
              <p:nvPr/>
            </p:nvGrpSpPr>
            <p:grpSpPr>
              <a:xfrm>
                <a:off x="157330" y="1622932"/>
                <a:ext cx="606149" cy="40103"/>
                <a:chOff x="157325" y="384725"/>
                <a:chExt cx="743650" cy="49200"/>
              </a:xfrm>
            </p:grpSpPr>
            <p:sp>
              <p:nvSpPr>
                <p:cNvPr id="4595" name="Google Shape;459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9"/>
              <p:cNvGrpSpPr/>
              <p:nvPr/>
            </p:nvGrpSpPr>
            <p:grpSpPr>
              <a:xfrm>
                <a:off x="157330" y="1990693"/>
                <a:ext cx="606149" cy="40103"/>
                <a:chOff x="157325" y="384725"/>
                <a:chExt cx="743650" cy="49200"/>
              </a:xfrm>
            </p:grpSpPr>
            <p:sp>
              <p:nvSpPr>
                <p:cNvPr id="4601" name="Google Shape;460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9"/>
              <p:cNvGrpSpPr/>
              <p:nvPr/>
            </p:nvGrpSpPr>
            <p:grpSpPr>
              <a:xfrm>
                <a:off x="157330" y="2174574"/>
                <a:ext cx="606149" cy="40103"/>
                <a:chOff x="157325" y="384725"/>
                <a:chExt cx="743650" cy="49200"/>
              </a:xfrm>
            </p:grpSpPr>
            <p:sp>
              <p:nvSpPr>
                <p:cNvPr id="4607" name="Google Shape;460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9"/>
              <p:cNvGrpSpPr/>
              <p:nvPr/>
            </p:nvGrpSpPr>
            <p:grpSpPr>
              <a:xfrm>
                <a:off x="157330" y="2358454"/>
                <a:ext cx="606149" cy="40103"/>
                <a:chOff x="157325" y="384725"/>
                <a:chExt cx="743650" cy="49200"/>
              </a:xfrm>
            </p:grpSpPr>
            <p:sp>
              <p:nvSpPr>
                <p:cNvPr id="4613" name="Google Shape;461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9"/>
              <p:cNvGrpSpPr/>
              <p:nvPr/>
            </p:nvGrpSpPr>
            <p:grpSpPr>
              <a:xfrm>
                <a:off x="157330" y="2542335"/>
                <a:ext cx="606149" cy="40103"/>
                <a:chOff x="157325" y="384725"/>
                <a:chExt cx="743650" cy="49200"/>
              </a:xfrm>
            </p:grpSpPr>
            <p:sp>
              <p:nvSpPr>
                <p:cNvPr id="4619" name="Google Shape;461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9"/>
              <p:cNvGrpSpPr/>
              <p:nvPr/>
            </p:nvGrpSpPr>
            <p:grpSpPr>
              <a:xfrm>
                <a:off x="157330" y="2726215"/>
                <a:ext cx="606149" cy="40103"/>
                <a:chOff x="157325" y="384725"/>
                <a:chExt cx="743650" cy="49200"/>
              </a:xfrm>
            </p:grpSpPr>
            <p:sp>
              <p:nvSpPr>
                <p:cNvPr id="4625" name="Google Shape;462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9"/>
              <p:cNvGrpSpPr/>
              <p:nvPr/>
            </p:nvGrpSpPr>
            <p:grpSpPr>
              <a:xfrm>
                <a:off x="157330" y="2910096"/>
                <a:ext cx="606149" cy="40103"/>
                <a:chOff x="157325" y="384725"/>
                <a:chExt cx="743650" cy="49200"/>
              </a:xfrm>
            </p:grpSpPr>
            <p:sp>
              <p:nvSpPr>
                <p:cNvPr id="4631" name="Google Shape;463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9"/>
              <p:cNvGrpSpPr/>
              <p:nvPr/>
            </p:nvGrpSpPr>
            <p:grpSpPr>
              <a:xfrm>
                <a:off x="157330" y="3093976"/>
                <a:ext cx="606149" cy="40103"/>
                <a:chOff x="157325" y="384725"/>
                <a:chExt cx="743650" cy="49200"/>
              </a:xfrm>
            </p:grpSpPr>
            <p:sp>
              <p:nvSpPr>
                <p:cNvPr id="4637" name="Google Shape;463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2" name="Google Shape;4642;p9"/>
              <p:cNvGrpSpPr/>
              <p:nvPr/>
            </p:nvGrpSpPr>
            <p:grpSpPr>
              <a:xfrm>
                <a:off x="157330" y="3277857"/>
                <a:ext cx="606149" cy="40103"/>
                <a:chOff x="157325" y="384725"/>
                <a:chExt cx="743650" cy="49200"/>
              </a:xfrm>
            </p:grpSpPr>
            <p:sp>
              <p:nvSpPr>
                <p:cNvPr id="4643" name="Google Shape;464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9"/>
              <p:cNvGrpSpPr/>
              <p:nvPr/>
            </p:nvGrpSpPr>
            <p:grpSpPr>
              <a:xfrm>
                <a:off x="157330" y="3461737"/>
                <a:ext cx="606149" cy="40103"/>
                <a:chOff x="157325" y="384725"/>
                <a:chExt cx="743650" cy="49200"/>
              </a:xfrm>
            </p:grpSpPr>
            <p:sp>
              <p:nvSpPr>
                <p:cNvPr id="4649" name="Google Shape;464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9"/>
              <p:cNvGrpSpPr/>
              <p:nvPr/>
            </p:nvGrpSpPr>
            <p:grpSpPr>
              <a:xfrm>
                <a:off x="157330" y="3645618"/>
                <a:ext cx="606149" cy="40103"/>
                <a:chOff x="157325" y="384725"/>
                <a:chExt cx="743650" cy="49200"/>
              </a:xfrm>
            </p:grpSpPr>
            <p:sp>
              <p:nvSpPr>
                <p:cNvPr id="4655" name="Google Shape;465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9"/>
              <p:cNvGrpSpPr/>
              <p:nvPr/>
            </p:nvGrpSpPr>
            <p:grpSpPr>
              <a:xfrm>
                <a:off x="157330" y="4013379"/>
                <a:ext cx="606149" cy="40103"/>
                <a:chOff x="157325" y="384725"/>
                <a:chExt cx="743650" cy="49200"/>
              </a:xfrm>
            </p:grpSpPr>
            <p:sp>
              <p:nvSpPr>
                <p:cNvPr id="4661" name="Google Shape;466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9"/>
              <p:cNvGrpSpPr/>
              <p:nvPr/>
            </p:nvGrpSpPr>
            <p:grpSpPr>
              <a:xfrm>
                <a:off x="157330" y="3829499"/>
                <a:ext cx="606149" cy="40103"/>
                <a:chOff x="157325" y="384725"/>
                <a:chExt cx="743650" cy="49200"/>
              </a:xfrm>
            </p:grpSpPr>
            <p:sp>
              <p:nvSpPr>
                <p:cNvPr id="4667" name="Google Shape;466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9"/>
              <p:cNvGrpSpPr/>
              <p:nvPr/>
            </p:nvGrpSpPr>
            <p:grpSpPr>
              <a:xfrm>
                <a:off x="157330" y="4197260"/>
                <a:ext cx="606149" cy="40103"/>
                <a:chOff x="157325" y="384725"/>
                <a:chExt cx="743650" cy="49200"/>
              </a:xfrm>
            </p:grpSpPr>
            <p:sp>
              <p:nvSpPr>
                <p:cNvPr id="4673" name="Google Shape;467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9"/>
              <p:cNvGrpSpPr/>
              <p:nvPr/>
            </p:nvGrpSpPr>
            <p:grpSpPr>
              <a:xfrm>
                <a:off x="157330" y="4381140"/>
                <a:ext cx="606149" cy="40103"/>
                <a:chOff x="157325" y="384725"/>
                <a:chExt cx="743650" cy="49200"/>
              </a:xfrm>
            </p:grpSpPr>
            <p:sp>
              <p:nvSpPr>
                <p:cNvPr id="4679" name="Google Shape;467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4" name="Google Shape;4684;p9"/>
            <p:cNvGrpSpPr/>
            <p:nvPr/>
          </p:nvGrpSpPr>
          <p:grpSpPr>
            <a:xfrm rot="5400000">
              <a:off x="7654781" y="3393674"/>
              <a:ext cx="435094" cy="3064543"/>
              <a:chOff x="157330" y="151887"/>
              <a:chExt cx="606149" cy="4269356"/>
            </a:xfrm>
          </p:grpSpPr>
          <p:grpSp>
            <p:nvGrpSpPr>
              <p:cNvPr id="4685" name="Google Shape;4685;p9"/>
              <p:cNvGrpSpPr/>
              <p:nvPr/>
            </p:nvGrpSpPr>
            <p:grpSpPr>
              <a:xfrm>
                <a:off x="157330" y="151887"/>
                <a:ext cx="606149" cy="40103"/>
                <a:chOff x="157325" y="384725"/>
                <a:chExt cx="743650" cy="49200"/>
              </a:xfrm>
            </p:grpSpPr>
            <p:sp>
              <p:nvSpPr>
                <p:cNvPr id="4686" name="Google Shape;468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9"/>
              <p:cNvGrpSpPr/>
              <p:nvPr/>
            </p:nvGrpSpPr>
            <p:grpSpPr>
              <a:xfrm>
                <a:off x="157330" y="335768"/>
                <a:ext cx="606149" cy="40103"/>
                <a:chOff x="157325" y="384725"/>
                <a:chExt cx="743650" cy="49200"/>
              </a:xfrm>
            </p:grpSpPr>
            <p:sp>
              <p:nvSpPr>
                <p:cNvPr id="4692" name="Google Shape;469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9"/>
              <p:cNvGrpSpPr/>
              <p:nvPr/>
            </p:nvGrpSpPr>
            <p:grpSpPr>
              <a:xfrm>
                <a:off x="157330" y="519649"/>
                <a:ext cx="606149" cy="40103"/>
                <a:chOff x="157325" y="384725"/>
                <a:chExt cx="743650" cy="49200"/>
              </a:xfrm>
            </p:grpSpPr>
            <p:sp>
              <p:nvSpPr>
                <p:cNvPr id="4698" name="Google Shape;469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9"/>
              <p:cNvGrpSpPr/>
              <p:nvPr/>
            </p:nvGrpSpPr>
            <p:grpSpPr>
              <a:xfrm>
                <a:off x="157330" y="703529"/>
                <a:ext cx="606149" cy="40103"/>
                <a:chOff x="157325" y="384725"/>
                <a:chExt cx="743650" cy="49200"/>
              </a:xfrm>
            </p:grpSpPr>
            <p:sp>
              <p:nvSpPr>
                <p:cNvPr id="4704" name="Google Shape;470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9"/>
              <p:cNvGrpSpPr/>
              <p:nvPr/>
            </p:nvGrpSpPr>
            <p:grpSpPr>
              <a:xfrm>
                <a:off x="157330" y="887410"/>
                <a:ext cx="606149" cy="40103"/>
                <a:chOff x="157325" y="384725"/>
                <a:chExt cx="743650" cy="49200"/>
              </a:xfrm>
            </p:grpSpPr>
            <p:sp>
              <p:nvSpPr>
                <p:cNvPr id="4710" name="Google Shape;471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5" name="Google Shape;4715;p9"/>
              <p:cNvGrpSpPr/>
              <p:nvPr/>
            </p:nvGrpSpPr>
            <p:grpSpPr>
              <a:xfrm>
                <a:off x="157330" y="1071290"/>
                <a:ext cx="606149" cy="40103"/>
                <a:chOff x="157325" y="384725"/>
                <a:chExt cx="743650" cy="49200"/>
              </a:xfrm>
            </p:grpSpPr>
            <p:sp>
              <p:nvSpPr>
                <p:cNvPr id="4716" name="Google Shape;471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9"/>
              <p:cNvGrpSpPr/>
              <p:nvPr/>
            </p:nvGrpSpPr>
            <p:grpSpPr>
              <a:xfrm>
                <a:off x="157330" y="1255171"/>
                <a:ext cx="606149" cy="40103"/>
                <a:chOff x="157325" y="384725"/>
                <a:chExt cx="743650" cy="49200"/>
              </a:xfrm>
            </p:grpSpPr>
            <p:sp>
              <p:nvSpPr>
                <p:cNvPr id="4722" name="Google Shape;472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9"/>
              <p:cNvGrpSpPr/>
              <p:nvPr/>
            </p:nvGrpSpPr>
            <p:grpSpPr>
              <a:xfrm>
                <a:off x="157330" y="1439051"/>
                <a:ext cx="606149" cy="40103"/>
                <a:chOff x="157325" y="384725"/>
                <a:chExt cx="743650" cy="49200"/>
              </a:xfrm>
            </p:grpSpPr>
            <p:sp>
              <p:nvSpPr>
                <p:cNvPr id="4728" name="Google Shape;472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9"/>
              <p:cNvGrpSpPr/>
              <p:nvPr/>
            </p:nvGrpSpPr>
            <p:grpSpPr>
              <a:xfrm>
                <a:off x="157330" y="1806812"/>
                <a:ext cx="606149" cy="40103"/>
                <a:chOff x="157325" y="384725"/>
                <a:chExt cx="743650" cy="49200"/>
              </a:xfrm>
            </p:grpSpPr>
            <p:sp>
              <p:nvSpPr>
                <p:cNvPr id="4734" name="Google Shape;473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9"/>
              <p:cNvGrpSpPr/>
              <p:nvPr/>
            </p:nvGrpSpPr>
            <p:grpSpPr>
              <a:xfrm>
                <a:off x="157330" y="1622932"/>
                <a:ext cx="606149" cy="40103"/>
                <a:chOff x="157325" y="384725"/>
                <a:chExt cx="743650" cy="49200"/>
              </a:xfrm>
            </p:grpSpPr>
            <p:sp>
              <p:nvSpPr>
                <p:cNvPr id="4740" name="Google Shape;474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9"/>
              <p:cNvGrpSpPr/>
              <p:nvPr/>
            </p:nvGrpSpPr>
            <p:grpSpPr>
              <a:xfrm>
                <a:off x="157330" y="1990693"/>
                <a:ext cx="606149" cy="40103"/>
                <a:chOff x="157325" y="384725"/>
                <a:chExt cx="743650" cy="49200"/>
              </a:xfrm>
            </p:grpSpPr>
            <p:sp>
              <p:nvSpPr>
                <p:cNvPr id="4746" name="Google Shape;474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9"/>
              <p:cNvGrpSpPr/>
              <p:nvPr/>
            </p:nvGrpSpPr>
            <p:grpSpPr>
              <a:xfrm>
                <a:off x="157330" y="2174574"/>
                <a:ext cx="606149" cy="40103"/>
                <a:chOff x="157325" y="384725"/>
                <a:chExt cx="743650" cy="49200"/>
              </a:xfrm>
            </p:grpSpPr>
            <p:sp>
              <p:nvSpPr>
                <p:cNvPr id="4752" name="Google Shape;475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9"/>
              <p:cNvGrpSpPr/>
              <p:nvPr/>
            </p:nvGrpSpPr>
            <p:grpSpPr>
              <a:xfrm>
                <a:off x="157330" y="2358454"/>
                <a:ext cx="606149" cy="40103"/>
                <a:chOff x="157325" y="384725"/>
                <a:chExt cx="743650" cy="49200"/>
              </a:xfrm>
            </p:grpSpPr>
            <p:sp>
              <p:nvSpPr>
                <p:cNvPr id="4758" name="Google Shape;475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9"/>
              <p:cNvGrpSpPr/>
              <p:nvPr/>
            </p:nvGrpSpPr>
            <p:grpSpPr>
              <a:xfrm>
                <a:off x="157330" y="2542335"/>
                <a:ext cx="606149" cy="40103"/>
                <a:chOff x="157325" y="384725"/>
                <a:chExt cx="743650" cy="49200"/>
              </a:xfrm>
            </p:grpSpPr>
            <p:sp>
              <p:nvSpPr>
                <p:cNvPr id="4764" name="Google Shape;476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9"/>
              <p:cNvGrpSpPr/>
              <p:nvPr/>
            </p:nvGrpSpPr>
            <p:grpSpPr>
              <a:xfrm>
                <a:off x="157330" y="2726215"/>
                <a:ext cx="606149" cy="40103"/>
                <a:chOff x="157325" y="384725"/>
                <a:chExt cx="743650" cy="49200"/>
              </a:xfrm>
            </p:grpSpPr>
            <p:sp>
              <p:nvSpPr>
                <p:cNvPr id="4770" name="Google Shape;477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9"/>
              <p:cNvGrpSpPr/>
              <p:nvPr/>
            </p:nvGrpSpPr>
            <p:grpSpPr>
              <a:xfrm>
                <a:off x="157330" y="2910096"/>
                <a:ext cx="606149" cy="40103"/>
                <a:chOff x="157325" y="384725"/>
                <a:chExt cx="743650" cy="49200"/>
              </a:xfrm>
            </p:grpSpPr>
            <p:sp>
              <p:nvSpPr>
                <p:cNvPr id="4776" name="Google Shape;477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9"/>
              <p:cNvGrpSpPr/>
              <p:nvPr/>
            </p:nvGrpSpPr>
            <p:grpSpPr>
              <a:xfrm>
                <a:off x="157330" y="3093976"/>
                <a:ext cx="606149" cy="40103"/>
                <a:chOff x="157325" y="384725"/>
                <a:chExt cx="743650" cy="49200"/>
              </a:xfrm>
            </p:grpSpPr>
            <p:sp>
              <p:nvSpPr>
                <p:cNvPr id="4782" name="Google Shape;478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9"/>
              <p:cNvGrpSpPr/>
              <p:nvPr/>
            </p:nvGrpSpPr>
            <p:grpSpPr>
              <a:xfrm>
                <a:off x="157330" y="3277857"/>
                <a:ext cx="606149" cy="40103"/>
                <a:chOff x="157325" y="384725"/>
                <a:chExt cx="743650" cy="49200"/>
              </a:xfrm>
            </p:grpSpPr>
            <p:sp>
              <p:nvSpPr>
                <p:cNvPr id="4788" name="Google Shape;478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9"/>
              <p:cNvGrpSpPr/>
              <p:nvPr/>
            </p:nvGrpSpPr>
            <p:grpSpPr>
              <a:xfrm>
                <a:off x="157330" y="3461737"/>
                <a:ext cx="606149" cy="40103"/>
                <a:chOff x="157325" y="384725"/>
                <a:chExt cx="743650" cy="49200"/>
              </a:xfrm>
            </p:grpSpPr>
            <p:sp>
              <p:nvSpPr>
                <p:cNvPr id="4794" name="Google Shape;479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9"/>
              <p:cNvGrpSpPr/>
              <p:nvPr/>
            </p:nvGrpSpPr>
            <p:grpSpPr>
              <a:xfrm>
                <a:off x="157330" y="3645618"/>
                <a:ext cx="606149" cy="40103"/>
                <a:chOff x="157325" y="384725"/>
                <a:chExt cx="743650" cy="49200"/>
              </a:xfrm>
            </p:grpSpPr>
            <p:sp>
              <p:nvSpPr>
                <p:cNvPr id="4800" name="Google Shape;480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9"/>
              <p:cNvGrpSpPr/>
              <p:nvPr/>
            </p:nvGrpSpPr>
            <p:grpSpPr>
              <a:xfrm>
                <a:off x="157330" y="4013379"/>
                <a:ext cx="606149" cy="40103"/>
                <a:chOff x="157325" y="384725"/>
                <a:chExt cx="743650" cy="49200"/>
              </a:xfrm>
            </p:grpSpPr>
            <p:sp>
              <p:nvSpPr>
                <p:cNvPr id="4806" name="Google Shape;480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9"/>
              <p:cNvGrpSpPr/>
              <p:nvPr/>
            </p:nvGrpSpPr>
            <p:grpSpPr>
              <a:xfrm>
                <a:off x="157330" y="3829499"/>
                <a:ext cx="606149" cy="40103"/>
                <a:chOff x="157325" y="384725"/>
                <a:chExt cx="743650" cy="49200"/>
              </a:xfrm>
            </p:grpSpPr>
            <p:sp>
              <p:nvSpPr>
                <p:cNvPr id="4812" name="Google Shape;481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9"/>
              <p:cNvGrpSpPr/>
              <p:nvPr/>
            </p:nvGrpSpPr>
            <p:grpSpPr>
              <a:xfrm>
                <a:off x="157330" y="4197260"/>
                <a:ext cx="606149" cy="40103"/>
                <a:chOff x="157325" y="384725"/>
                <a:chExt cx="743650" cy="49200"/>
              </a:xfrm>
            </p:grpSpPr>
            <p:sp>
              <p:nvSpPr>
                <p:cNvPr id="4818" name="Google Shape;481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9"/>
              <p:cNvGrpSpPr/>
              <p:nvPr/>
            </p:nvGrpSpPr>
            <p:grpSpPr>
              <a:xfrm>
                <a:off x="157330" y="4381140"/>
                <a:ext cx="606149" cy="40103"/>
                <a:chOff x="157325" y="384725"/>
                <a:chExt cx="743650" cy="49200"/>
              </a:xfrm>
            </p:grpSpPr>
            <p:sp>
              <p:nvSpPr>
                <p:cNvPr id="4824" name="Google Shape;482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9" name="Google Shape;4829;p9"/>
          <p:cNvGrpSpPr/>
          <p:nvPr/>
        </p:nvGrpSpPr>
        <p:grpSpPr>
          <a:xfrm>
            <a:off x="-130297" y="10898"/>
            <a:ext cx="9404593" cy="435094"/>
            <a:chOff x="6" y="4708398"/>
            <a:chExt cx="9404593" cy="435094"/>
          </a:xfrm>
        </p:grpSpPr>
        <p:grpSp>
          <p:nvGrpSpPr>
            <p:cNvPr id="4830" name="Google Shape;4830;p9"/>
            <p:cNvGrpSpPr/>
            <p:nvPr/>
          </p:nvGrpSpPr>
          <p:grpSpPr>
            <a:xfrm rot="5400000">
              <a:off x="1314731" y="3393674"/>
              <a:ext cx="435094" cy="3064543"/>
              <a:chOff x="157330" y="151887"/>
              <a:chExt cx="606149" cy="4269356"/>
            </a:xfrm>
          </p:grpSpPr>
          <p:grpSp>
            <p:nvGrpSpPr>
              <p:cNvPr id="4831" name="Google Shape;4831;p9"/>
              <p:cNvGrpSpPr/>
              <p:nvPr/>
            </p:nvGrpSpPr>
            <p:grpSpPr>
              <a:xfrm>
                <a:off x="157330" y="151887"/>
                <a:ext cx="606149" cy="40103"/>
                <a:chOff x="157325" y="384725"/>
                <a:chExt cx="743650" cy="49200"/>
              </a:xfrm>
            </p:grpSpPr>
            <p:sp>
              <p:nvSpPr>
                <p:cNvPr id="4832" name="Google Shape;483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9"/>
              <p:cNvGrpSpPr/>
              <p:nvPr/>
            </p:nvGrpSpPr>
            <p:grpSpPr>
              <a:xfrm>
                <a:off x="157330" y="335768"/>
                <a:ext cx="606149" cy="40103"/>
                <a:chOff x="157325" y="384725"/>
                <a:chExt cx="743650" cy="49200"/>
              </a:xfrm>
            </p:grpSpPr>
            <p:sp>
              <p:nvSpPr>
                <p:cNvPr id="4838" name="Google Shape;483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9"/>
              <p:cNvGrpSpPr/>
              <p:nvPr/>
            </p:nvGrpSpPr>
            <p:grpSpPr>
              <a:xfrm>
                <a:off x="157330" y="519649"/>
                <a:ext cx="606149" cy="40103"/>
                <a:chOff x="157325" y="384725"/>
                <a:chExt cx="743650" cy="49200"/>
              </a:xfrm>
            </p:grpSpPr>
            <p:sp>
              <p:nvSpPr>
                <p:cNvPr id="4844" name="Google Shape;484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9"/>
              <p:cNvGrpSpPr/>
              <p:nvPr/>
            </p:nvGrpSpPr>
            <p:grpSpPr>
              <a:xfrm>
                <a:off x="157330" y="703529"/>
                <a:ext cx="606149" cy="40103"/>
                <a:chOff x="157325" y="384725"/>
                <a:chExt cx="743650" cy="49200"/>
              </a:xfrm>
            </p:grpSpPr>
            <p:sp>
              <p:nvSpPr>
                <p:cNvPr id="4850" name="Google Shape;485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5" name="Google Shape;4855;p9"/>
              <p:cNvGrpSpPr/>
              <p:nvPr/>
            </p:nvGrpSpPr>
            <p:grpSpPr>
              <a:xfrm>
                <a:off x="157330" y="887410"/>
                <a:ext cx="606149" cy="40103"/>
                <a:chOff x="157325" y="384725"/>
                <a:chExt cx="743650" cy="49200"/>
              </a:xfrm>
            </p:grpSpPr>
            <p:sp>
              <p:nvSpPr>
                <p:cNvPr id="4856" name="Google Shape;485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9"/>
              <p:cNvGrpSpPr/>
              <p:nvPr/>
            </p:nvGrpSpPr>
            <p:grpSpPr>
              <a:xfrm>
                <a:off x="157330" y="1071290"/>
                <a:ext cx="606149" cy="40103"/>
                <a:chOff x="157325" y="384725"/>
                <a:chExt cx="743650" cy="49200"/>
              </a:xfrm>
            </p:grpSpPr>
            <p:sp>
              <p:nvSpPr>
                <p:cNvPr id="4862" name="Google Shape;486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9"/>
              <p:cNvGrpSpPr/>
              <p:nvPr/>
            </p:nvGrpSpPr>
            <p:grpSpPr>
              <a:xfrm>
                <a:off x="157330" y="1255171"/>
                <a:ext cx="606149" cy="40103"/>
                <a:chOff x="157325" y="384725"/>
                <a:chExt cx="743650" cy="49200"/>
              </a:xfrm>
            </p:grpSpPr>
            <p:sp>
              <p:nvSpPr>
                <p:cNvPr id="4868" name="Google Shape;486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9"/>
              <p:cNvGrpSpPr/>
              <p:nvPr/>
            </p:nvGrpSpPr>
            <p:grpSpPr>
              <a:xfrm>
                <a:off x="157330" y="1439051"/>
                <a:ext cx="606149" cy="40103"/>
                <a:chOff x="157325" y="384725"/>
                <a:chExt cx="743650" cy="49200"/>
              </a:xfrm>
            </p:grpSpPr>
            <p:sp>
              <p:nvSpPr>
                <p:cNvPr id="4874" name="Google Shape;487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9"/>
              <p:cNvGrpSpPr/>
              <p:nvPr/>
            </p:nvGrpSpPr>
            <p:grpSpPr>
              <a:xfrm>
                <a:off x="157330" y="1806812"/>
                <a:ext cx="606149" cy="40103"/>
                <a:chOff x="157325" y="384725"/>
                <a:chExt cx="743650" cy="49200"/>
              </a:xfrm>
            </p:grpSpPr>
            <p:sp>
              <p:nvSpPr>
                <p:cNvPr id="4880" name="Google Shape;488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5" name="Google Shape;4885;p9"/>
              <p:cNvGrpSpPr/>
              <p:nvPr/>
            </p:nvGrpSpPr>
            <p:grpSpPr>
              <a:xfrm>
                <a:off x="157330" y="1622932"/>
                <a:ext cx="606149" cy="40103"/>
                <a:chOff x="157325" y="384725"/>
                <a:chExt cx="743650" cy="49200"/>
              </a:xfrm>
            </p:grpSpPr>
            <p:sp>
              <p:nvSpPr>
                <p:cNvPr id="4886" name="Google Shape;488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9"/>
              <p:cNvGrpSpPr/>
              <p:nvPr/>
            </p:nvGrpSpPr>
            <p:grpSpPr>
              <a:xfrm>
                <a:off x="157330" y="1990693"/>
                <a:ext cx="606149" cy="40103"/>
                <a:chOff x="157325" y="384725"/>
                <a:chExt cx="743650" cy="49200"/>
              </a:xfrm>
            </p:grpSpPr>
            <p:sp>
              <p:nvSpPr>
                <p:cNvPr id="4892" name="Google Shape;489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9"/>
              <p:cNvGrpSpPr/>
              <p:nvPr/>
            </p:nvGrpSpPr>
            <p:grpSpPr>
              <a:xfrm>
                <a:off x="157330" y="2174574"/>
                <a:ext cx="606149" cy="40103"/>
                <a:chOff x="157325" y="384725"/>
                <a:chExt cx="743650" cy="49200"/>
              </a:xfrm>
            </p:grpSpPr>
            <p:sp>
              <p:nvSpPr>
                <p:cNvPr id="4898" name="Google Shape;489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9"/>
              <p:cNvGrpSpPr/>
              <p:nvPr/>
            </p:nvGrpSpPr>
            <p:grpSpPr>
              <a:xfrm>
                <a:off x="157330" y="2358454"/>
                <a:ext cx="606149" cy="40103"/>
                <a:chOff x="157325" y="384725"/>
                <a:chExt cx="743650" cy="49200"/>
              </a:xfrm>
            </p:grpSpPr>
            <p:sp>
              <p:nvSpPr>
                <p:cNvPr id="4904" name="Google Shape;490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9"/>
              <p:cNvGrpSpPr/>
              <p:nvPr/>
            </p:nvGrpSpPr>
            <p:grpSpPr>
              <a:xfrm>
                <a:off x="157330" y="2542335"/>
                <a:ext cx="606149" cy="40103"/>
                <a:chOff x="157325" y="384725"/>
                <a:chExt cx="743650" cy="49200"/>
              </a:xfrm>
            </p:grpSpPr>
            <p:sp>
              <p:nvSpPr>
                <p:cNvPr id="4910" name="Google Shape;491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9"/>
              <p:cNvGrpSpPr/>
              <p:nvPr/>
            </p:nvGrpSpPr>
            <p:grpSpPr>
              <a:xfrm>
                <a:off x="157330" y="2726215"/>
                <a:ext cx="606149" cy="40103"/>
                <a:chOff x="157325" y="384725"/>
                <a:chExt cx="743650" cy="49200"/>
              </a:xfrm>
            </p:grpSpPr>
            <p:sp>
              <p:nvSpPr>
                <p:cNvPr id="4916" name="Google Shape;491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9"/>
              <p:cNvGrpSpPr/>
              <p:nvPr/>
            </p:nvGrpSpPr>
            <p:grpSpPr>
              <a:xfrm>
                <a:off x="157330" y="2910096"/>
                <a:ext cx="606149" cy="40103"/>
                <a:chOff x="157325" y="384725"/>
                <a:chExt cx="743650" cy="49200"/>
              </a:xfrm>
            </p:grpSpPr>
            <p:sp>
              <p:nvSpPr>
                <p:cNvPr id="4922" name="Google Shape;492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9"/>
              <p:cNvGrpSpPr/>
              <p:nvPr/>
            </p:nvGrpSpPr>
            <p:grpSpPr>
              <a:xfrm>
                <a:off x="157330" y="3093976"/>
                <a:ext cx="606149" cy="40103"/>
                <a:chOff x="157325" y="384725"/>
                <a:chExt cx="743650" cy="49200"/>
              </a:xfrm>
            </p:grpSpPr>
            <p:sp>
              <p:nvSpPr>
                <p:cNvPr id="4928" name="Google Shape;492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9"/>
              <p:cNvGrpSpPr/>
              <p:nvPr/>
            </p:nvGrpSpPr>
            <p:grpSpPr>
              <a:xfrm>
                <a:off x="157330" y="3277857"/>
                <a:ext cx="606149" cy="40103"/>
                <a:chOff x="157325" y="384725"/>
                <a:chExt cx="743650" cy="49200"/>
              </a:xfrm>
            </p:grpSpPr>
            <p:sp>
              <p:nvSpPr>
                <p:cNvPr id="4934" name="Google Shape;493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9"/>
              <p:cNvGrpSpPr/>
              <p:nvPr/>
            </p:nvGrpSpPr>
            <p:grpSpPr>
              <a:xfrm>
                <a:off x="157330" y="3461737"/>
                <a:ext cx="606149" cy="40103"/>
                <a:chOff x="157325" y="384725"/>
                <a:chExt cx="743650" cy="49200"/>
              </a:xfrm>
            </p:grpSpPr>
            <p:sp>
              <p:nvSpPr>
                <p:cNvPr id="4940" name="Google Shape;494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5" name="Google Shape;4945;p9"/>
              <p:cNvGrpSpPr/>
              <p:nvPr/>
            </p:nvGrpSpPr>
            <p:grpSpPr>
              <a:xfrm>
                <a:off x="157330" y="3645618"/>
                <a:ext cx="606149" cy="40103"/>
                <a:chOff x="157325" y="384725"/>
                <a:chExt cx="743650" cy="49200"/>
              </a:xfrm>
            </p:grpSpPr>
            <p:sp>
              <p:nvSpPr>
                <p:cNvPr id="4946" name="Google Shape;494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9"/>
              <p:cNvGrpSpPr/>
              <p:nvPr/>
            </p:nvGrpSpPr>
            <p:grpSpPr>
              <a:xfrm>
                <a:off x="157330" y="4013379"/>
                <a:ext cx="606149" cy="40103"/>
                <a:chOff x="157325" y="384725"/>
                <a:chExt cx="743650" cy="49200"/>
              </a:xfrm>
            </p:grpSpPr>
            <p:sp>
              <p:nvSpPr>
                <p:cNvPr id="4952" name="Google Shape;495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9"/>
              <p:cNvGrpSpPr/>
              <p:nvPr/>
            </p:nvGrpSpPr>
            <p:grpSpPr>
              <a:xfrm>
                <a:off x="157330" y="3829499"/>
                <a:ext cx="606149" cy="40103"/>
                <a:chOff x="157325" y="384725"/>
                <a:chExt cx="743650" cy="49200"/>
              </a:xfrm>
            </p:grpSpPr>
            <p:sp>
              <p:nvSpPr>
                <p:cNvPr id="4958" name="Google Shape;495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9"/>
              <p:cNvGrpSpPr/>
              <p:nvPr/>
            </p:nvGrpSpPr>
            <p:grpSpPr>
              <a:xfrm>
                <a:off x="157330" y="4197260"/>
                <a:ext cx="606149" cy="40103"/>
                <a:chOff x="157325" y="384725"/>
                <a:chExt cx="743650" cy="49200"/>
              </a:xfrm>
            </p:grpSpPr>
            <p:sp>
              <p:nvSpPr>
                <p:cNvPr id="4964" name="Google Shape;496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9"/>
              <p:cNvGrpSpPr/>
              <p:nvPr/>
            </p:nvGrpSpPr>
            <p:grpSpPr>
              <a:xfrm>
                <a:off x="157330" y="4381140"/>
                <a:ext cx="606149" cy="40103"/>
                <a:chOff x="157325" y="384725"/>
                <a:chExt cx="743650" cy="49200"/>
              </a:xfrm>
            </p:grpSpPr>
            <p:sp>
              <p:nvSpPr>
                <p:cNvPr id="4970" name="Google Shape;497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5" name="Google Shape;4975;p9"/>
            <p:cNvGrpSpPr/>
            <p:nvPr/>
          </p:nvGrpSpPr>
          <p:grpSpPr>
            <a:xfrm rot="5400000">
              <a:off x="4484756" y="3393674"/>
              <a:ext cx="435094" cy="3064543"/>
              <a:chOff x="157330" y="151887"/>
              <a:chExt cx="606149" cy="4269356"/>
            </a:xfrm>
          </p:grpSpPr>
          <p:grpSp>
            <p:nvGrpSpPr>
              <p:cNvPr id="4976" name="Google Shape;4976;p9"/>
              <p:cNvGrpSpPr/>
              <p:nvPr/>
            </p:nvGrpSpPr>
            <p:grpSpPr>
              <a:xfrm>
                <a:off x="157330" y="151887"/>
                <a:ext cx="606149" cy="40103"/>
                <a:chOff x="157325" y="384725"/>
                <a:chExt cx="743650" cy="49200"/>
              </a:xfrm>
            </p:grpSpPr>
            <p:sp>
              <p:nvSpPr>
                <p:cNvPr id="4977" name="Google Shape;497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9"/>
              <p:cNvGrpSpPr/>
              <p:nvPr/>
            </p:nvGrpSpPr>
            <p:grpSpPr>
              <a:xfrm>
                <a:off x="157330" y="335768"/>
                <a:ext cx="606149" cy="40103"/>
                <a:chOff x="157325" y="384725"/>
                <a:chExt cx="743650" cy="49200"/>
              </a:xfrm>
            </p:grpSpPr>
            <p:sp>
              <p:nvSpPr>
                <p:cNvPr id="4983" name="Google Shape;498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9"/>
              <p:cNvGrpSpPr/>
              <p:nvPr/>
            </p:nvGrpSpPr>
            <p:grpSpPr>
              <a:xfrm>
                <a:off x="157330" y="519649"/>
                <a:ext cx="606149" cy="40103"/>
                <a:chOff x="157325" y="384725"/>
                <a:chExt cx="743650" cy="49200"/>
              </a:xfrm>
            </p:grpSpPr>
            <p:sp>
              <p:nvSpPr>
                <p:cNvPr id="4989" name="Google Shape;498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9"/>
              <p:cNvGrpSpPr/>
              <p:nvPr/>
            </p:nvGrpSpPr>
            <p:grpSpPr>
              <a:xfrm>
                <a:off x="157330" y="703529"/>
                <a:ext cx="606149" cy="40103"/>
                <a:chOff x="157325" y="384725"/>
                <a:chExt cx="743650" cy="49200"/>
              </a:xfrm>
            </p:grpSpPr>
            <p:sp>
              <p:nvSpPr>
                <p:cNvPr id="4995" name="Google Shape;499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9"/>
              <p:cNvGrpSpPr/>
              <p:nvPr/>
            </p:nvGrpSpPr>
            <p:grpSpPr>
              <a:xfrm>
                <a:off x="157330" y="887410"/>
                <a:ext cx="606149" cy="40103"/>
                <a:chOff x="157325" y="384725"/>
                <a:chExt cx="743650" cy="49200"/>
              </a:xfrm>
            </p:grpSpPr>
            <p:sp>
              <p:nvSpPr>
                <p:cNvPr id="5001" name="Google Shape;500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9"/>
              <p:cNvGrpSpPr/>
              <p:nvPr/>
            </p:nvGrpSpPr>
            <p:grpSpPr>
              <a:xfrm>
                <a:off x="157330" y="1071290"/>
                <a:ext cx="606149" cy="40103"/>
                <a:chOff x="157325" y="384725"/>
                <a:chExt cx="743650" cy="49200"/>
              </a:xfrm>
            </p:grpSpPr>
            <p:sp>
              <p:nvSpPr>
                <p:cNvPr id="5007" name="Google Shape;500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9"/>
              <p:cNvGrpSpPr/>
              <p:nvPr/>
            </p:nvGrpSpPr>
            <p:grpSpPr>
              <a:xfrm>
                <a:off x="157330" y="1255171"/>
                <a:ext cx="606149" cy="40103"/>
                <a:chOff x="157325" y="384725"/>
                <a:chExt cx="743650" cy="49200"/>
              </a:xfrm>
            </p:grpSpPr>
            <p:sp>
              <p:nvSpPr>
                <p:cNvPr id="5013" name="Google Shape;501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9"/>
              <p:cNvGrpSpPr/>
              <p:nvPr/>
            </p:nvGrpSpPr>
            <p:grpSpPr>
              <a:xfrm>
                <a:off x="157330" y="1439051"/>
                <a:ext cx="606149" cy="40103"/>
                <a:chOff x="157325" y="384725"/>
                <a:chExt cx="743650" cy="49200"/>
              </a:xfrm>
            </p:grpSpPr>
            <p:sp>
              <p:nvSpPr>
                <p:cNvPr id="5019" name="Google Shape;501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9"/>
              <p:cNvGrpSpPr/>
              <p:nvPr/>
            </p:nvGrpSpPr>
            <p:grpSpPr>
              <a:xfrm>
                <a:off x="157330" y="1806812"/>
                <a:ext cx="606149" cy="40103"/>
                <a:chOff x="157325" y="384725"/>
                <a:chExt cx="743650" cy="49200"/>
              </a:xfrm>
            </p:grpSpPr>
            <p:sp>
              <p:nvSpPr>
                <p:cNvPr id="5025" name="Google Shape;502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9"/>
              <p:cNvGrpSpPr/>
              <p:nvPr/>
            </p:nvGrpSpPr>
            <p:grpSpPr>
              <a:xfrm>
                <a:off x="157330" y="1622932"/>
                <a:ext cx="606149" cy="40103"/>
                <a:chOff x="157325" y="384725"/>
                <a:chExt cx="743650" cy="49200"/>
              </a:xfrm>
            </p:grpSpPr>
            <p:sp>
              <p:nvSpPr>
                <p:cNvPr id="5031" name="Google Shape;503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9"/>
              <p:cNvGrpSpPr/>
              <p:nvPr/>
            </p:nvGrpSpPr>
            <p:grpSpPr>
              <a:xfrm>
                <a:off x="157330" y="1990693"/>
                <a:ext cx="606149" cy="40103"/>
                <a:chOff x="157325" y="384725"/>
                <a:chExt cx="743650" cy="49200"/>
              </a:xfrm>
            </p:grpSpPr>
            <p:sp>
              <p:nvSpPr>
                <p:cNvPr id="5037" name="Google Shape;503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9"/>
              <p:cNvGrpSpPr/>
              <p:nvPr/>
            </p:nvGrpSpPr>
            <p:grpSpPr>
              <a:xfrm>
                <a:off x="157330" y="2174574"/>
                <a:ext cx="606149" cy="40103"/>
                <a:chOff x="157325" y="384725"/>
                <a:chExt cx="743650" cy="49200"/>
              </a:xfrm>
            </p:grpSpPr>
            <p:sp>
              <p:nvSpPr>
                <p:cNvPr id="5043" name="Google Shape;504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9"/>
              <p:cNvGrpSpPr/>
              <p:nvPr/>
            </p:nvGrpSpPr>
            <p:grpSpPr>
              <a:xfrm>
                <a:off x="157330" y="2358454"/>
                <a:ext cx="606149" cy="40103"/>
                <a:chOff x="157325" y="384725"/>
                <a:chExt cx="743650" cy="49200"/>
              </a:xfrm>
            </p:grpSpPr>
            <p:sp>
              <p:nvSpPr>
                <p:cNvPr id="5049" name="Google Shape;504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9"/>
              <p:cNvGrpSpPr/>
              <p:nvPr/>
            </p:nvGrpSpPr>
            <p:grpSpPr>
              <a:xfrm>
                <a:off x="157330" y="2542335"/>
                <a:ext cx="606149" cy="40103"/>
                <a:chOff x="157325" y="384725"/>
                <a:chExt cx="743650" cy="49200"/>
              </a:xfrm>
            </p:grpSpPr>
            <p:sp>
              <p:nvSpPr>
                <p:cNvPr id="5055" name="Google Shape;505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9"/>
              <p:cNvGrpSpPr/>
              <p:nvPr/>
            </p:nvGrpSpPr>
            <p:grpSpPr>
              <a:xfrm>
                <a:off x="157330" y="2726215"/>
                <a:ext cx="606149" cy="40103"/>
                <a:chOff x="157325" y="384725"/>
                <a:chExt cx="743650" cy="49200"/>
              </a:xfrm>
            </p:grpSpPr>
            <p:sp>
              <p:nvSpPr>
                <p:cNvPr id="5061" name="Google Shape;506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9"/>
              <p:cNvGrpSpPr/>
              <p:nvPr/>
            </p:nvGrpSpPr>
            <p:grpSpPr>
              <a:xfrm>
                <a:off x="157330" y="2910096"/>
                <a:ext cx="606149" cy="40103"/>
                <a:chOff x="157325" y="384725"/>
                <a:chExt cx="743650" cy="49200"/>
              </a:xfrm>
            </p:grpSpPr>
            <p:sp>
              <p:nvSpPr>
                <p:cNvPr id="5067" name="Google Shape;506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9"/>
              <p:cNvGrpSpPr/>
              <p:nvPr/>
            </p:nvGrpSpPr>
            <p:grpSpPr>
              <a:xfrm>
                <a:off x="157330" y="3093976"/>
                <a:ext cx="606149" cy="40103"/>
                <a:chOff x="157325" y="384725"/>
                <a:chExt cx="743650" cy="49200"/>
              </a:xfrm>
            </p:grpSpPr>
            <p:sp>
              <p:nvSpPr>
                <p:cNvPr id="5073" name="Google Shape;507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9"/>
              <p:cNvGrpSpPr/>
              <p:nvPr/>
            </p:nvGrpSpPr>
            <p:grpSpPr>
              <a:xfrm>
                <a:off x="157330" y="3277857"/>
                <a:ext cx="606149" cy="40103"/>
                <a:chOff x="157325" y="384725"/>
                <a:chExt cx="743650" cy="49200"/>
              </a:xfrm>
            </p:grpSpPr>
            <p:sp>
              <p:nvSpPr>
                <p:cNvPr id="5079" name="Google Shape;507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9"/>
              <p:cNvGrpSpPr/>
              <p:nvPr/>
            </p:nvGrpSpPr>
            <p:grpSpPr>
              <a:xfrm>
                <a:off x="157330" y="3461737"/>
                <a:ext cx="606149" cy="40103"/>
                <a:chOff x="157325" y="384725"/>
                <a:chExt cx="743650" cy="49200"/>
              </a:xfrm>
            </p:grpSpPr>
            <p:sp>
              <p:nvSpPr>
                <p:cNvPr id="5085" name="Google Shape;508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9"/>
              <p:cNvGrpSpPr/>
              <p:nvPr/>
            </p:nvGrpSpPr>
            <p:grpSpPr>
              <a:xfrm>
                <a:off x="157330" y="3645618"/>
                <a:ext cx="606149" cy="40103"/>
                <a:chOff x="157325" y="384725"/>
                <a:chExt cx="743650" cy="49200"/>
              </a:xfrm>
            </p:grpSpPr>
            <p:sp>
              <p:nvSpPr>
                <p:cNvPr id="5091" name="Google Shape;5091;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9"/>
              <p:cNvGrpSpPr/>
              <p:nvPr/>
            </p:nvGrpSpPr>
            <p:grpSpPr>
              <a:xfrm>
                <a:off x="157330" y="4013379"/>
                <a:ext cx="606149" cy="40103"/>
                <a:chOff x="157325" y="384725"/>
                <a:chExt cx="743650" cy="49200"/>
              </a:xfrm>
            </p:grpSpPr>
            <p:sp>
              <p:nvSpPr>
                <p:cNvPr id="5097" name="Google Shape;5097;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9"/>
              <p:cNvGrpSpPr/>
              <p:nvPr/>
            </p:nvGrpSpPr>
            <p:grpSpPr>
              <a:xfrm>
                <a:off x="157330" y="3829499"/>
                <a:ext cx="606149" cy="40103"/>
                <a:chOff x="157325" y="384725"/>
                <a:chExt cx="743650" cy="49200"/>
              </a:xfrm>
            </p:grpSpPr>
            <p:sp>
              <p:nvSpPr>
                <p:cNvPr id="5103" name="Google Shape;5103;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9"/>
              <p:cNvGrpSpPr/>
              <p:nvPr/>
            </p:nvGrpSpPr>
            <p:grpSpPr>
              <a:xfrm>
                <a:off x="157330" y="4197260"/>
                <a:ext cx="606149" cy="40103"/>
                <a:chOff x="157325" y="384725"/>
                <a:chExt cx="743650" cy="49200"/>
              </a:xfrm>
            </p:grpSpPr>
            <p:sp>
              <p:nvSpPr>
                <p:cNvPr id="5109" name="Google Shape;5109;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9"/>
              <p:cNvGrpSpPr/>
              <p:nvPr/>
            </p:nvGrpSpPr>
            <p:grpSpPr>
              <a:xfrm>
                <a:off x="157330" y="4381140"/>
                <a:ext cx="606149" cy="40103"/>
                <a:chOff x="157325" y="384725"/>
                <a:chExt cx="743650" cy="49200"/>
              </a:xfrm>
            </p:grpSpPr>
            <p:sp>
              <p:nvSpPr>
                <p:cNvPr id="5115" name="Google Shape;5115;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9"/>
            <p:cNvGrpSpPr/>
            <p:nvPr/>
          </p:nvGrpSpPr>
          <p:grpSpPr>
            <a:xfrm rot="5400000">
              <a:off x="7654781" y="3393674"/>
              <a:ext cx="435094" cy="3064543"/>
              <a:chOff x="157330" y="151887"/>
              <a:chExt cx="606149" cy="4269356"/>
            </a:xfrm>
          </p:grpSpPr>
          <p:grpSp>
            <p:nvGrpSpPr>
              <p:cNvPr id="5121" name="Google Shape;5121;p9"/>
              <p:cNvGrpSpPr/>
              <p:nvPr/>
            </p:nvGrpSpPr>
            <p:grpSpPr>
              <a:xfrm>
                <a:off x="157330" y="151887"/>
                <a:ext cx="606149" cy="40103"/>
                <a:chOff x="157325" y="384725"/>
                <a:chExt cx="743650" cy="49200"/>
              </a:xfrm>
            </p:grpSpPr>
            <p:sp>
              <p:nvSpPr>
                <p:cNvPr id="5122" name="Google Shape;512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9"/>
              <p:cNvGrpSpPr/>
              <p:nvPr/>
            </p:nvGrpSpPr>
            <p:grpSpPr>
              <a:xfrm>
                <a:off x="157330" y="335768"/>
                <a:ext cx="606149" cy="40103"/>
                <a:chOff x="157325" y="384725"/>
                <a:chExt cx="743650" cy="49200"/>
              </a:xfrm>
            </p:grpSpPr>
            <p:sp>
              <p:nvSpPr>
                <p:cNvPr id="5128" name="Google Shape;512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9"/>
              <p:cNvGrpSpPr/>
              <p:nvPr/>
            </p:nvGrpSpPr>
            <p:grpSpPr>
              <a:xfrm>
                <a:off x="157330" y="519649"/>
                <a:ext cx="606149" cy="40103"/>
                <a:chOff x="157325" y="384725"/>
                <a:chExt cx="743650" cy="49200"/>
              </a:xfrm>
            </p:grpSpPr>
            <p:sp>
              <p:nvSpPr>
                <p:cNvPr id="5134" name="Google Shape;513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9"/>
              <p:cNvGrpSpPr/>
              <p:nvPr/>
            </p:nvGrpSpPr>
            <p:grpSpPr>
              <a:xfrm>
                <a:off x="157330" y="703529"/>
                <a:ext cx="606149" cy="40103"/>
                <a:chOff x="157325" y="384725"/>
                <a:chExt cx="743650" cy="49200"/>
              </a:xfrm>
            </p:grpSpPr>
            <p:sp>
              <p:nvSpPr>
                <p:cNvPr id="5140" name="Google Shape;514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9"/>
              <p:cNvGrpSpPr/>
              <p:nvPr/>
            </p:nvGrpSpPr>
            <p:grpSpPr>
              <a:xfrm>
                <a:off x="157330" y="887410"/>
                <a:ext cx="606149" cy="40103"/>
                <a:chOff x="157325" y="384725"/>
                <a:chExt cx="743650" cy="49200"/>
              </a:xfrm>
            </p:grpSpPr>
            <p:sp>
              <p:nvSpPr>
                <p:cNvPr id="5146" name="Google Shape;514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9"/>
              <p:cNvGrpSpPr/>
              <p:nvPr/>
            </p:nvGrpSpPr>
            <p:grpSpPr>
              <a:xfrm>
                <a:off x="157330" y="1071290"/>
                <a:ext cx="606149" cy="40103"/>
                <a:chOff x="157325" y="384725"/>
                <a:chExt cx="743650" cy="49200"/>
              </a:xfrm>
            </p:grpSpPr>
            <p:sp>
              <p:nvSpPr>
                <p:cNvPr id="5152" name="Google Shape;515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9"/>
              <p:cNvGrpSpPr/>
              <p:nvPr/>
            </p:nvGrpSpPr>
            <p:grpSpPr>
              <a:xfrm>
                <a:off x="157330" y="1255171"/>
                <a:ext cx="606149" cy="40103"/>
                <a:chOff x="157325" y="384725"/>
                <a:chExt cx="743650" cy="49200"/>
              </a:xfrm>
            </p:grpSpPr>
            <p:sp>
              <p:nvSpPr>
                <p:cNvPr id="5158" name="Google Shape;515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9"/>
              <p:cNvGrpSpPr/>
              <p:nvPr/>
            </p:nvGrpSpPr>
            <p:grpSpPr>
              <a:xfrm>
                <a:off x="157330" y="1439051"/>
                <a:ext cx="606149" cy="40103"/>
                <a:chOff x="157325" y="384725"/>
                <a:chExt cx="743650" cy="49200"/>
              </a:xfrm>
            </p:grpSpPr>
            <p:sp>
              <p:nvSpPr>
                <p:cNvPr id="5164" name="Google Shape;516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9"/>
              <p:cNvGrpSpPr/>
              <p:nvPr/>
            </p:nvGrpSpPr>
            <p:grpSpPr>
              <a:xfrm>
                <a:off x="157330" y="1806812"/>
                <a:ext cx="606149" cy="40103"/>
                <a:chOff x="157325" y="384725"/>
                <a:chExt cx="743650" cy="49200"/>
              </a:xfrm>
            </p:grpSpPr>
            <p:sp>
              <p:nvSpPr>
                <p:cNvPr id="5170" name="Google Shape;517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9"/>
              <p:cNvGrpSpPr/>
              <p:nvPr/>
            </p:nvGrpSpPr>
            <p:grpSpPr>
              <a:xfrm>
                <a:off x="157330" y="1622932"/>
                <a:ext cx="606149" cy="40103"/>
                <a:chOff x="157325" y="384725"/>
                <a:chExt cx="743650" cy="49200"/>
              </a:xfrm>
            </p:grpSpPr>
            <p:sp>
              <p:nvSpPr>
                <p:cNvPr id="5176" name="Google Shape;517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9"/>
              <p:cNvGrpSpPr/>
              <p:nvPr/>
            </p:nvGrpSpPr>
            <p:grpSpPr>
              <a:xfrm>
                <a:off x="157330" y="1990693"/>
                <a:ext cx="606149" cy="40103"/>
                <a:chOff x="157325" y="384725"/>
                <a:chExt cx="743650" cy="49200"/>
              </a:xfrm>
            </p:grpSpPr>
            <p:sp>
              <p:nvSpPr>
                <p:cNvPr id="5182" name="Google Shape;518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9"/>
              <p:cNvGrpSpPr/>
              <p:nvPr/>
            </p:nvGrpSpPr>
            <p:grpSpPr>
              <a:xfrm>
                <a:off x="157330" y="2174574"/>
                <a:ext cx="606149" cy="40103"/>
                <a:chOff x="157325" y="384725"/>
                <a:chExt cx="743650" cy="49200"/>
              </a:xfrm>
            </p:grpSpPr>
            <p:sp>
              <p:nvSpPr>
                <p:cNvPr id="5188" name="Google Shape;518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9"/>
              <p:cNvGrpSpPr/>
              <p:nvPr/>
            </p:nvGrpSpPr>
            <p:grpSpPr>
              <a:xfrm>
                <a:off x="157330" y="2358454"/>
                <a:ext cx="606149" cy="40103"/>
                <a:chOff x="157325" y="384725"/>
                <a:chExt cx="743650" cy="49200"/>
              </a:xfrm>
            </p:grpSpPr>
            <p:sp>
              <p:nvSpPr>
                <p:cNvPr id="5194" name="Google Shape;519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9"/>
              <p:cNvGrpSpPr/>
              <p:nvPr/>
            </p:nvGrpSpPr>
            <p:grpSpPr>
              <a:xfrm>
                <a:off x="157330" y="2542335"/>
                <a:ext cx="606149" cy="40103"/>
                <a:chOff x="157325" y="384725"/>
                <a:chExt cx="743650" cy="49200"/>
              </a:xfrm>
            </p:grpSpPr>
            <p:sp>
              <p:nvSpPr>
                <p:cNvPr id="5200" name="Google Shape;520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9"/>
              <p:cNvGrpSpPr/>
              <p:nvPr/>
            </p:nvGrpSpPr>
            <p:grpSpPr>
              <a:xfrm>
                <a:off x="157330" y="2726215"/>
                <a:ext cx="606149" cy="40103"/>
                <a:chOff x="157325" y="384725"/>
                <a:chExt cx="743650" cy="49200"/>
              </a:xfrm>
            </p:grpSpPr>
            <p:sp>
              <p:nvSpPr>
                <p:cNvPr id="5206" name="Google Shape;520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9"/>
              <p:cNvGrpSpPr/>
              <p:nvPr/>
            </p:nvGrpSpPr>
            <p:grpSpPr>
              <a:xfrm>
                <a:off x="157330" y="2910096"/>
                <a:ext cx="606149" cy="40103"/>
                <a:chOff x="157325" y="384725"/>
                <a:chExt cx="743650" cy="49200"/>
              </a:xfrm>
            </p:grpSpPr>
            <p:sp>
              <p:nvSpPr>
                <p:cNvPr id="5212" name="Google Shape;521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9"/>
              <p:cNvGrpSpPr/>
              <p:nvPr/>
            </p:nvGrpSpPr>
            <p:grpSpPr>
              <a:xfrm>
                <a:off x="157330" y="3093976"/>
                <a:ext cx="606149" cy="40103"/>
                <a:chOff x="157325" y="384725"/>
                <a:chExt cx="743650" cy="49200"/>
              </a:xfrm>
            </p:grpSpPr>
            <p:sp>
              <p:nvSpPr>
                <p:cNvPr id="5218" name="Google Shape;521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9"/>
              <p:cNvGrpSpPr/>
              <p:nvPr/>
            </p:nvGrpSpPr>
            <p:grpSpPr>
              <a:xfrm>
                <a:off x="157330" y="3277857"/>
                <a:ext cx="606149" cy="40103"/>
                <a:chOff x="157325" y="384725"/>
                <a:chExt cx="743650" cy="49200"/>
              </a:xfrm>
            </p:grpSpPr>
            <p:sp>
              <p:nvSpPr>
                <p:cNvPr id="5224" name="Google Shape;522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9"/>
              <p:cNvGrpSpPr/>
              <p:nvPr/>
            </p:nvGrpSpPr>
            <p:grpSpPr>
              <a:xfrm>
                <a:off x="157330" y="3461737"/>
                <a:ext cx="606149" cy="40103"/>
                <a:chOff x="157325" y="384725"/>
                <a:chExt cx="743650" cy="49200"/>
              </a:xfrm>
            </p:grpSpPr>
            <p:sp>
              <p:nvSpPr>
                <p:cNvPr id="5230" name="Google Shape;523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9"/>
              <p:cNvGrpSpPr/>
              <p:nvPr/>
            </p:nvGrpSpPr>
            <p:grpSpPr>
              <a:xfrm>
                <a:off x="157330" y="3645618"/>
                <a:ext cx="606149" cy="40103"/>
                <a:chOff x="157325" y="384725"/>
                <a:chExt cx="743650" cy="49200"/>
              </a:xfrm>
            </p:grpSpPr>
            <p:sp>
              <p:nvSpPr>
                <p:cNvPr id="5236" name="Google Shape;5236;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9"/>
              <p:cNvGrpSpPr/>
              <p:nvPr/>
            </p:nvGrpSpPr>
            <p:grpSpPr>
              <a:xfrm>
                <a:off x="157330" y="4013379"/>
                <a:ext cx="606149" cy="40103"/>
                <a:chOff x="157325" y="384725"/>
                <a:chExt cx="743650" cy="49200"/>
              </a:xfrm>
            </p:grpSpPr>
            <p:sp>
              <p:nvSpPr>
                <p:cNvPr id="5242" name="Google Shape;5242;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9"/>
              <p:cNvGrpSpPr/>
              <p:nvPr/>
            </p:nvGrpSpPr>
            <p:grpSpPr>
              <a:xfrm>
                <a:off x="157330" y="3829499"/>
                <a:ext cx="606149" cy="40103"/>
                <a:chOff x="157325" y="384725"/>
                <a:chExt cx="743650" cy="49200"/>
              </a:xfrm>
            </p:grpSpPr>
            <p:sp>
              <p:nvSpPr>
                <p:cNvPr id="5248" name="Google Shape;5248;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9"/>
              <p:cNvGrpSpPr/>
              <p:nvPr/>
            </p:nvGrpSpPr>
            <p:grpSpPr>
              <a:xfrm>
                <a:off x="157330" y="4197260"/>
                <a:ext cx="606149" cy="40103"/>
                <a:chOff x="157325" y="384725"/>
                <a:chExt cx="743650" cy="49200"/>
              </a:xfrm>
            </p:grpSpPr>
            <p:sp>
              <p:nvSpPr>
                <p:cNvPr id="5254" name="Google Shape;5254;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9"/>
              <p:cNvGrpSpPr/>
              <p:nvPr/>
            </p:nvGrpSpPr>
            <p:grpSpPr>
              <a:xfrm>
                <a:off x="157330" y="4381140"/>
                <a:ext cx="606149" cy="40103"/>
                <a:chOff x="157325" y="384725"/>
                <a:chExt cx="743650" cy="49200"/>
              </a:xfrm>
            </p:grpSpPr>
            <p:sp>
              <p:nvSpPr>
                <p:cNvPr id="5260" name="Google Shape;5260;p9"/>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9"/>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9"/>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9"/>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9"/>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49"/>
        <p:cNvGrpSpPr/>
        <p:nvPr/>
      </p:nvGrpSpPr>
      <p:grpSpPr>
        <a:xfrm>
          <a:off x="0" y="0"/>
          <a:ext cx="0" cy="0"/>
          <a:chOff x="0" y="0"/>
          <a:chExt cx="0" cy="0"/>
        </a:xfrm>
      </p:grpSpPr>
      <p:sp>
        <p:nvSpPr>
          <p:cNvPr id="5850" name="Google Shape;5850;p11"/>
          <p:cNvSpPr txBox="1">
            <a:spLocks noGrp="1"/>
          </p:cNvSpPr>
          <p:nvPr>
            <p:ph type="title" hasCustomPrompt="1"/>
          </p:nvPr>
        </p:nvSpPr>
        <p:spPr>
          <a:xfrm>
            <a:off x="1899013" y="1402149"/>
            <a:ext cx="5339400" cy="1371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851" name="Google Shape;5851;p11"/>
          <p:cNvSpPr txBox="1">
            <a:spLocks noGrp="1"/>
          </p:cNvSpPr>
          <p:nvPr>
            <p:ph type="subTitle" idx="1"/>
          </p:nvPr>
        </p:nvSpPr>
        <p:spPr>
          <a:xfrm>
            <a:off x="1899013" y="2773750"/>
            <a:ext cx="5339400" cy="435000"/>
          </a:xfrm>
          <a:prstGeom prst="rect">
            <a:avLst/>
          </a:prstGeom>
          <a:gradFill>
            <a:gsLst>
              <a:gs pos="0">
                <a:schemeClr val="accent1"/>
              </a:gs>
              <a:gs pos="58000">
                <a:srgbClr val="000000">
                  <a:alpha val="0"/>
                </a:srgbClr>
              </a:gs>
              <a:gs pos="100000">
                <a:srgbClr val="000000">
                  <a:alpha val="0"/>
                </a:srgbClr>
              </a:gs>
            </a:gsLst>
            <a:lin ang="16198662"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5852" name="Google Shape;5852;p11"/>
          <p:cNvGrpSpPr/>
          <p:nvPr/>
        </p:nvGrpSpPr>
        <p:grpSpPr>
          <a:xfrm rot="5400000">
            <a:off x="-2899747" y="1808673"/>
            <a:ext cx="6234568" cy="435094"/>
            <a:chOff x="-130297" y="4708398"/>
            <a:chExt cx="6234568" cy="435094"/>
          </a:xfrm>
        </p:grpSpPr>
        <p:grpSp>
          <p:nvGrpSpPr>
            <p:cNvPr id="5853" name="Google Shape;5853;p11"/>
            <p:cNvGrpSpPr/>
            <p:nvPr/>
          </p:nvGrpSpPr>
          <p:grpSpPr>
            <a:xfrm rot="5400000">
              <a:off x="1184428" y="3393674"/>
              <a:ext cx="435094" cy="3064543"/>
              <a:chOff x="157330" y="151887"/>
              <a:chExt cx="606149" cy="4269356"/>
            </a:xfrm>
          </p:grpSpPr>
          <p:grpSp>
            <p:nvGrpSpPr>
              <p:cNvPr id="5854" name="Google Shape;5854;p11"/>
              <p:cNvGrpSpPr/>
              <p:nvPr/>
            </p:nvGrpSpPr>
            <p:grpSpPr>
              <a:xfrm>
                <a:off x="157330" y="151887"/>
                <a:ext cx="606149" cy="40103"/>
                <a:chOff x="157325" y="384725"/>
                <a:chExt cx="743650" cy="49200"/>
              </a:xfrm>
            </p:grpSpPr>
            <p:sp>
              <p:nvSpPr>
                <p:cNvPr id="5855" name="Google Shape;585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11"/>
              <p:cNvGrpSpPr/>
              <p:nvPr/>
            </p:nvGrpSpPr>
            <p:grpSpPr>
              <a:xfrm>
                <a:off x="157330" y="335768"/>
                <a:ext cx="606149" cy="40103"/>
                <a:chOff x="157325" y="384725"/>
                <a:chExt cx="743650" cy="49200"/>
              </a:xfrm>
            </p:grpSpPr>
            <p:sp>
              <p:nvSpPr>
                <p:cNvPr id="5861" name="Google Shape;586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11"/>
              <p:cNvGrpSpPr/>
              <p:nvPr/>
            </p:nvGrpSpPr>
            <p:grpSpPr>
              <a:xfrm>
                <a:off x="157330" y="519649"/>
                <a:ext cx="606149" cy="40103"/>
                <a:chOff x="157325" y="384725"/>
                <a:chExt cx="743650" cy="49200"/>
              </a:xfrm>
            </p:grpSpPr>
            <p:sp>
              <p:nvSpPr>
                <p:cNvPr id="5867" name="Google Shape;586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11"/>
              <p:cNvGrpSpPr/>
              <p:nvPr/>
            </p:nvGrpSpPr>
            <p:grpSpPr>
              <a:xfrm>
                <a:off x="157330" y="703529"/>
                <a:ext cx="606149" cy="40103"/>
                <a:chOff x="157325" y="384725"/>
                <a:chExt cx="743650" cy="49200"/>
              </a:xfrm>
            </p:grpSpPr>
            <p:sp>
              <p:nvSpPr>
                <p:cNvPr id="5873" name="Google Shape;587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11"/>
              <p:cNvGrpSpPr/>
              <p:nvPr/>
            </p:nvGrpSpPr>
            <p:grpSpPr>
              <a:xfrm>
                <a:off x="157330" y="887410"/>
                <a:ext cx="606149" cy="40103"/>
                <a:chOff x="157325" y="384725"/>
                <a:chExt cx="743650" cy="49200"/>
              </a:xfrm>
            </p:grpSpPr>
            <p:sp>
              <p:nvSpPr>
                <p:cNvPr id="5879" name="Google Shape;587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11"/>
              <p:cNvGrpSpPr/>
              <p:nvPr/>
            </p:nvGrpSpPr>
            <p:grpSpPr>
              <a:xfrm>
                <a:off x="157330" y="1071290"/>
                <a:ext cx="606149" cy="40103"/>
                <a:chOff x="157325" y="384725"/>
                <a:chExt cx="743650" cy="49200"/>
              </a:xfrm>
            </p:grpSpPr>
            <p:sp>
              <p:nvSpPr>
                <p:cNvPr id="5885" name="Google Shape;588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11"/>
              <p:cNvGrpSpPr/>
              <p:nvPr/>
            </p:nvGrpSpPr>
            <p:grpSpPr>
              <a:xfrm>
                <a:off x="157330" y="1255171"/>
                <a:ext cx="606149" cy="40103"/>
                <a:chOff x="157325" y="384725"/>
                <a:chExt cx="743650" cy="49200"/>
              </a:xfrm>
            </p:grpSpPr>
            <p:sp>
              <p:nvSpPr>
                <p:cNvPr id="5891" name="Google Shape;589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11"/>
              <p:cNvGrpSpPr/>
              <p:nvPr/>
            </p:nvGrpSpPr>
            <p:grpSpPr>
              <a:xfrm>
                <a:off x="157330" y="1439051"/>
                <a:ext cx="606149" cy="40103"/>
                <a:chOff x="157325" y="384725"/>
                <a:chExt cx="743650" cy="49200"/>
              </a:xfrm>
            </p:grpSpPr>
            <p:sp>
              <p:nvSpPr>
                <p:cNvPr id="5897" name="Google Shape;589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11"/>
              <p:cNvGrpSpPr/>
              <p:nvPr/>
            </p:nvGrpSpPr>
            <p:grpSpPr>
              <a:xfrm>
                <a:off x="157330" y="1806812"/>
                <a:ext cx="606149" cy="40103"/>
                <a:chOff x="157325" y="384725"/>
                <a:chExt cx="743650" cy="49200"/>
              </a:xfrm>
            </p:grpSpPr>
            <p:sp>
              <p:nvSpPr>
                <p:cNvPr id="5903" name="Google Shape;590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11"/>
              <p:cNvGrpSpPr/>
              <p:nvPr/>
            </p:nvGrpSpPr>
            <p:grpSpPr>
              <a:xfrm>
                <a:off x="157330" y="1622932"/>
                <a:ext cx="606149" cy="40103"/>
                <a:chOff x="157325" y="384725"/>
                <a:chExt cx="743650" cy="49200"/>
              </a:xfrm>
            </p:grpSpPr>
            <p:sp>
              <p:nvSpPr>
                <p:cNvPr id="5909" name="Google Shape;590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11"/>
              <p:cNvGrpSpPr/>
              <p:nvPr/>
            </p:nvGrpSpPr>
            <p:grpSpPr>
              <a:xfrm>
                <a:off x="157330" y="1990693"/>
                <a:ext cx="606149" cy="40103"/>
                <a:chOff x="157325" y="384725"/>
                <a:chExt cx="743650" cy="49200"/>
              </a:xfrm>
            </p:grpSpPr>
            <p:sp>
              <p:nvSpPr>
                <p:cNvPr id="5915" name="Google Shape;591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11"/>
              <p:cNvGrpSpPr/>
              <p:nvPr/>
            </p:nvGrpSpPr>
            <p:grpSpPr>
              <a:xfrm>
                <a:off x="157330" y="2174574"/>
                <a:ext cx="606149" cy="40103"/>
                <a:chOff x="157325" y="384725"/>
                <a:chExt cx="743650" cy="49200"/>
              </a:xfrm>
            </p:grpSpPr>
            <p:sp>
              <p:nvSpPr>
                <p:cNvPr id="5921" name="Google Shape;592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11"/>
              <p:cNvGrpSpPr/>
              <p:nvPr/>
            </p:nvGrpSpPr>
            <p:grpSpPr>
              <a:xfrm>
                <a:off x="157330" y="2358454"/>
                <a:ext cx="606149" cy="40103"/>
                <a:chOff x="157325" y="384725"/>
                <a:chExt cx="743650" cy="49200"/>
              </a:xfrm>
            </p:grpSpPr>
            <p:sp>
              <p:nvSpPr>
                <p:cNvPr id="5927" name="Google Shape;592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11"/>
              <p:cNvGrpSpPr/>
              <p:nvPr/>
            </p:nvGrpSpPr>
            <p:grpSpPr>
              <a:xfrm>
                <a:off x="157330" y="2542335"/>
                <a:ext cx="606149" cy="40103"/>
                <a:chOff x="157325" y="384725"/>
                <a:chExt cx="743650" cy="49200"/>
              </a:xfrm>
            </p:grpSpPr>
            <p:sp>
              <p:nvSpPr>
                <p:cNvPr id="5933" name="Google Shape;593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11"/>
              <p:cNvGrpSpPr/>
              <p:nvPr/>
            </p:nvGrpSpPr>
            <p:grpSpPr>
              <a:xfrm>
                <a:off x="157330" y="2726215"/>
                <a:ext cx="606149" cy="40103"/>
                <a:chOff x="157325" y="384725"/>
                <a:chExt cx="743650" cy="49200"/>
              </a:xfrm>
            </p:grpSpPr>
            <p:sp>
              <p:nvSpPr>
                <p:cNvPr id="5939" name="Google Shape;593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11"/>
              <p:cNvGrpSpPr/>
              <p:nvPr/>
            </p:nvGrpSpPr>
            <p:grpSpPr>
              <a:xfrm>
                <a:off x="157330" y="2910096"/>
                <a:ext cx="606149" cy="40103"/>
                <a:chOff x="157325" y="384725"/>
                <a:chExt cx="743650" cy="49200"/>
              </a:xfrm>
            </p:grpSpPr>
            <p:sp>
              <p:nvSpPr>
                <p:cNvPr id="5945" name="Google Shape;594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11"/>
              <p:cNvGrpSpPr/>
              <p:nvPr/>
            </p:nvGrpSpPr>
            <p:grpSpPr>
              <a:xfrm>
                <a:off x="157330" y="3093976"/>
                <a:ext cx="606149" cy="40103"/>
                <a:chOff x="157325" y="384725"/>
                <a:chExt cx="743650" cy="49200"/>
              </a:xfrm>
            </p:grpSpPr>
            <p:sp>
              <p:nvSpPr>
                <p:cNvPr id="5951" name="Google Shape;595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11"/>
              <p:cNvGrpSpPr/>
              <p:nvPr/>
            </p:nvGrpSpPr>
            <p:grpSpPr>
              <a:xfrm>
                <a:off x="157330" y="3277857"/>
                <a:ext cx="606149" cy="40103"/>
                <a:chOff x="157325" y="384725"/>
                <a:chExt cx="743650" cy="49200"/>
              </a:xfrm>
            </p:grpSpPr>
            <p:sp>
              <p:nvSpPr>
                <p:cNvPr id="5957" name="Google Shape;595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11"/>
              <p:cNvGrpSpPr/>
              <p:nvPr/>
            </p:nvGrpSpPr>
            <p:grpSpPr>
              <a:xfrm>
                <a:off x="157330" y="3461737"/>
                <a:ext cx="606149" cy="40103"/>
                <a:chOff x="157325" y="384725"/>
                <a:chExt cx="743650" cy="49200"/>
              </a:xfrm>
            </p:grpSpPr>
            <p:sp>
              <p:nvSpPr>
                <p:cNvPr id="5963" name="Google Shape;596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11"/>
              <p:cNvGrpSpPr/>
              <p:nvPr/>
            </p:nvGrpSpPr>
            <p:grpSpPr>
              <a:xfrm>
                <a:off x="157330" y="3645618"/>
                <a:ext cx="606149" cy="40103"/>
                <a:chOff x="157325" y="384725"/>
                <a:chExt cx="743650" cy="49200"/>
              </a:xfrm>
            </p:grpSpPr>
            <p:sp>
              <p:nvSpPr>
                <p:cNvPr id="5969" name="Google Shape;596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11"/>
              <p:cNvGrpSpPr/>
              <p:nvPr/>
            </p:nvGrpSpPr>
            <p:grpSpPr>
              <a:xfrm>
                <a:off x="157330" y="4013379"/>
                <a:ext cx="606149" cy="40103"/>
                <a:chOff x="157325" y="384725"/>
                <a:chExt cx="743650" cy="49200"/>
              </a:xfrm>
            </p:grpSpPr>
            <p:sp>
              <p:nvSpPr>
                <p:cNvPr id="5975" name="Google Shape;597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11"/>
              <p:cNvGrpSpPr/>
              <p:nvPr/>
            </p:nvGrpSpPr>
            <p:grpSpPr>
              <a:xfrm>
                <a:off x="157330" y="3829499"/>
                <a:ext cx="606149" cy="40103"/>
                <a:chOff x="157325" y="384725"/>
                <a:chExt cx="743650" cy="49200"/>
              </a:xfrm>
            </p:grpSpPr>
            <p:sp>
              <p:nvSpPr>
                <p:cNvPr id="5981" name="Google Shape;598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11"/>
              <p:cNvGrpSpPr/>
              <p:nvPr/>
            </p:nvGrpSpPr>
            <p:grpSpPr>
              <a:xfrm>
                <a:off x="157330" y="4197260"/>
                <a:ext cx="606149" cy="40103"/>
                <a:chOff x="157325" y="384725"/>
                <a:chExt cx="743650" cy="49200"/>
              </a:xfrm>
            </p:grpSpPr>
            <p:sp>
              <p:nvSpPr>
                <p:cNvPr id="5987" name="Google Shape;598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11"/>
              <p:cNvGrpSpPr/>
              <p:nvPr/>
            </p:nvGrpSpPr>
            <p:grpSpPr>
              <a:xfrm>
                <a:off x="157330" y="4381140"/>
                <a:ext cx="606149" cy="40103"/>
                <a:chOff x="157325" y="384725"/>
                <a:chExt cx="743650" cy="49200"/>
              </a:xfrm>
            </p:grpSpPr>
            <p:sp>
              <p:nvSpPr>
                <p:cNvPr id="5993" name="Google Shape;599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8" name="Google Shape;5998;p11"/>
            <p:cNvGrpSpPr/>
            <p:nvPr/>
          </p:nvGrpSpPr>
          <p:grpSpPr>
            <a:xfrm rot="5400000">
              <a:off x="4354453" y="3393674"/>
              <a:ext cx="435094" cy="3064543"/>
              <a:chOff x="157330" y="151887"/>
              <a:chExt cx="606149" cy="4269356"/>
            </a:xfrm>
          </p:grpSpPr>
          <p:grpSp>
            <p:nvGrpSpPr>
              <p:cNvPr id="5999" name="Google Shape;5999;p11"/>
              <p:cNvGrpSpPr/>
              <p:nvPr/>
            </p:nvGrpSpPr>
            <p:grpSpPr>
              <a:xfrm>
                <a:off x="157330" y="151887"/>
                <a:ext cx="606149" cy="40103"/>
                <a:chOff x="157325" y="384725"/>
                <a:chExt cx="743650" cy="49200"/>
              </a:xfrm>
            </p:grpSpPr>
            <p:sp>
              <p:nvSpPr>
                <p:cNvPr id="6000" name="Google Shape;600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11"/>
              <p:cNvGrpSpPr/>
              <p:nvPr/>
            </p:nvGrpSpPr>
            <p:grpSpPr>
              <a:xfrm>
                <a:off x="157330" y="335768"/>
                <a:ext cx="606149" cy="40103"/>
                <a:chOff x="157325" y="384725"/>
                <a:chExt cx="743650" cy="49200"/>
              </a:xfrm>
            </p:grpSpPr>
            <p:sp>
              <p:nvSpPr>
                <p:cNvPr id="6006" name="Google Shape;600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11"/>
              <p:cNvGrpSpPr/>
              <p:nvPr/>
            </p:nvGrpSpPr>
            <p:grpSpPr>
              <a:xfrm>
                <a:off x="157330" y="519649"/>
                <a:ext cx="606149" cy="40103"/>
                <a:chOff x="157325" y="384725"/>
                <a:chExt cx="743650" cy="49200"/>
              </a:xfrm>
            </p:grpSpPr>
            <p:sp>
              <p:nvSpPr>
                <p:cNvPr id="6012" name="Google Shape;601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11"/>
              <p:cNvGrpSpPr/>
              <p:nvPr/>
            </p:nvGrpSpPr>
            <p:grpSpPr>
              <a:xfrm>
                <a:off x="157330" y="703529"/>
                <a:ext cx="606149" cy="40103"/>
                <a:chOff x="157325" y="384725"/>
                <a:chExt cx="743650" cy="49200"/>
              </a:xfrm>
            </p:grpSpPr>
            <p:sp>
              <p:nvSpPr>
                <p:cNvPr id="6018" name="Google Shape;601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11"/>
              <p:cNvGrpSpPr/>
              <p:nvPr/>
            </p:nvGrpSpPr>
            <p:grpSpPr>
              <a:xfrm>
                <a:off x="157330" y="887410"/>
                <a:ext cx="606149" cy="40103"/>
                <a:chOff x="157325" y="384725"/>
                <a:chExt cx="743650" cy="49200"/>
              </a:xfrm>
            </p:grpSpPr>
            <p:sp>
              <p:nvSpPr>
                <p:cNvPr id="6024" name="Google Shape;602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11"/>
              <p:cNvGrpSpPr/>
              <p:nvPr/>
            </p:nvGrpSpPr>
            <p:grpSpPr>
              <a:xfrm>
                <a:off x="157330" y="1071290"/>
                <a:ext cx="606149" cy="40103"/>
                <a:chOff x="157325" y="384725"/>
                <a:chExt cx="743650" cy="49200"/>
              </a:xfrm>
            </p:grpSpPr>
            <p:sp>
              <p:nvSpPr>
                <p:cNvPr id="6030" name="Google Shape;603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11"/>
              <p:cNvGrpSpPr/>
              <p:nvPr/>
            </p:nvGrpSpPr>
            <p:grpSpPr>
              <a:xfrm>
                <a:off x="157330" y="1255171"/>
                <a:ext cx="606149" cy="40103"/>
                <a:chOff x="157325" y="384725"/>
                <a:chExt cx="743650" cy="49200"/>
              </a:xfrm>
            </p:grpSpPr>
            <p:sp>
              <p:nvSpPr>
                <p:cNvPr id="6036" name="Google Shape;603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11"/>
              <p:cNvGrpSpPr/>
              <p:nvPr/>
            </p:nvGrpSpPr>
            <p:grpSpPr>
              <a:xfrm>
                <a:off x="157330" y="1439051"/>
                <a:ext cx="606149" cy="40103"/>
                <a:chOff x="157325" y="384725"/>
                <a:chExt cx="743650" cy="49200"/>
              </a:xfrm>
            </p:grpSpPr>
            <p:sp>
              <p:nvSpPr>
                <p:cNvPr id="6042" name="Google Shape;604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11"/>
              <p:cNvGrpSpPr/>
              <p:nvPr/>
            </p:nvGrpSpPr>
            <p:grpSpPr>
              <a:xfrm>
                <a:off x="157330" y="1806812"/>
                <a:ext cx="606149" cy="40103"/>
                <a:chOff x="157325" y="384725"/>
                <a:chExt cx="743650" cy="49200"/>
              </a:xfrm>
            </p:grpSpPr>
            <p:sp>
              <p:nvSpPr>
                <p:cNvPr id="6048" name="Google Shape;604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11"/>
              <p:cNvGrpSpPr/>
              <p:nvPr/>
            </p:nvGrpSpPr>
            <p:grpSpPr>
              <a:xfrm>
                <a:off x="157330" y="1622932"/>
                <a:ext cx="606149" cy="40103"/>
                <a:chOff x="157325" y="384725"/>
                <a:chExt cx="743650" cy="49200"/>
              </a:xfrm>
            </p:grpSpPr>
            <p:sp>
              <p:nvSpPr>
                <p:cNvPr id="6054" name="Google Shape;605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11"/>
              <p:cNvGrpSpPr/>
              <p:nvPr/>
            </p:nvGrpSpPr>
            <p:grpSpPr>
              <a:xfrm>
                <a:off x="157330" y="1990693"/>
                <a:ext cx="606149" cy="40103"/>
                <a:chOff x="157325" y="384725"/>
                <a:chExt cx="743650" cy="49200"/>
              </a:xfrm>
            </p:grpSpPr>
            <p:sp>
              <p:nvSpPr>
                <p:cNvPr id="6060" name="Google Shape;606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11"/>
              <p:cNvGrpSpPr/>
              <p:nvPr/>
            </p:nvGrpSpPr>
            <p:grpSpPr>
              <a:xfrm>
                <a:off x="157330" y="2174574"/>
                <a:ext cx="606149" cy="40103"/>
                <a:chOff x="157325" y="384725"/>
                <a:chExt cx="743650" cy="49200"/>
              </a:xfrm>
            </p:grpSpPr>
            <p:sp>
              <p:nvSpPr>
                <p:cNvPr id="6066" name="Google Shape;606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11"/>
              <p:cNvGrpSpPr/>
              <p:nvPr/>
            </p:nvGrpSpPr>
            <p:grpSpPr>
              <a:xfrm>
                <a:off x="157330" y="2358454"/>
                <a:ext cx="606149" cy="40103"/>
                <a:chOff x="157325" y="384725"/>
                <a:chExt cx="743650" cy="49200"/>
              </a:xfrm>
            </p:grpSpPr>
            <p:sp>
              <p:nvSpPr>
                <p:cNvPr id="6072" name="Google Shape;607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11"/>
              <p:cNvGrpSpPr/>
              <p:nvPr/>
            </p:nvGrpSpPr>
            <p:grpSpPr>
              <a:xfrm>
                <a:off x="157330" y="2542335"/>
                <a:ext cx="606149" cy="40103"/>
                <a:chOff x="157325" y="384725"/>
                <a:chExt cx="743650" cy="49200"/>
              </a:xfrm>
            </p:grpSpPr>
            <p:sp>
              <p:nvSpPr>
                <p:cNvPr id="6078" name="Google Shape;607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11"/>
              <p:cNvGrpSpPr/>
              <p:nvPr/>
            </p:nvGrpSpPr>
            <p:grpSpPr>
              <a:xfrm>
                <a:off x="157330" y="2726215"/>
                <a:ext cx="606149" cy="40103"/>
                <a:chOff x="157325" y="384725"/>
                <a:chExt cx="743650" cy="49200"/>
              </a:xfrm>
            </p:grpSpPr>
            <p:sp>
              <p:nvSpPr>
                <p:cNvPr id="6084" name="Google Shape;608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11"/>
              <p:cNvGrpSpPr/>
              <p:nvPr/>
            </p:nvGrpSpPr>
            <p:grpSpPr>
              <a:xfrm>
                <a:off x="157330" y="2910096"/>
                <a:ext cx="606149" cy="40103"/>
                <a:chOff x="157325" y="384725"/>
                <a:chExt cx="743650" cy="49200"/>
              </a:xfrm>
            </p:grpSpPr>
            <p:sp>
              <p:nvSpPr>
                <p:cNvPr id="6090" name="Google Shape;609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11"/>
              <p:cNvGrpSpPr/>
              <p:nvPr/>
            </p:nvGrpSpPr>
            <p:grpSpPr>
              <a:xfrm>
                <a:off x="157330" y="3093976"/>
                <a:ext cx="606149" cy="40103"/>
                <a:chOff x="157325" y="384725"/>
                <a:chExt cx="743650" cy="49200"/>
              </a:xfrm>
            </p:grpSpPr>
            <p:sp>
              <p:nvSpPr>
                <p:cNvPr id="6096" name="Google Shape;609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11"/>
              <p:cNvGrpSpPr/>
              <p:nvPr/>
            </p:nvGrpSpPr>
            <p:grpSpPr>
              <a:xfrm>
                <a:off x="157330" y="3277857"/>
                <a:ext cx="606149" cy="40103"/>
                <a:chOff x="157325" y="384725"/>
                <a:chExt cx="743650" cy="49200"/>
              </a:xfrm>
            </p:grpSpPr>
            <p:sp>
              <p:nvSpPr>
                <p:cNvPr id="6102" name="Google Shape;610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11"/>
              <p:cNvGrpSpPr/>
              <p:nvPr/>
            </p:nvGrpSpPr>
            <p:grpSpPr>
              <a:xfrm>
                <a:off x="157330" y="3461737"/>
                <a:ext cx="606149" cy="40103"/>
                <a:chOff x="157325" y="384725"/>
                <a:chExt cx="743650" cy="49200"/>
              </a:xfrm>
            </p:grpSpPr>
            <p:sp>
              <p:nvSpPr>
                <p:cNvPr id="6108" name="Google Shape;610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11"/>
              <p:cNvGrpSpPr/>
              <p:nvPr/>
            </p:nvGrpSpPr>
            <p:grpSpPr>
              <a:xfrm>
                <a:off x="157330" y="3645618"/>
                <a:ext cx="606149" cy="40103"/>
                <a:chOff x="157325" y="384725"/>
                <a:chExt cx="743650" cy="49200"/>
              </a:xfrm>
            </p:grpSpPr>
            <p:sp>
              <p:nvSpPr>
                <p:cNvPr id="6114" name="Google Shape;611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11"/>
              <p:cNvGrpSpPr/>
              <p:nvPr/>
            </p:nvGrpSpPr>
            <p:grpSpPr>
              <a:xfrm>
                <a:off x="157330" y="4013379"/>
                <a:ext cx="606149" cy="40103"/>
                <a:chOff x="157325" y="384725"/>
                <a:chExt cx="743650" cy="49200"/>
              </a:xfrm>
            </p:grpSpPr>
            <p:sp>
              <p:nvSpPr>
                <p:cNvPr id="6120" name="Google Shape;612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11"/>
              <p:cNvGrpSpPr/>
              <p:nvPr/>
            </p:nvGrpSpPr>
            <p:grpSpPr>
              <a:xfrm>
                <a:off x="157330" y="3829499"/>
                <a:ext cx="606149" cy="40103"/>
                <a:chOff x="157325" y="384725"/>
                <a:chExt cx="743650" cy="49200"/>
              </a:xfrm>
            </p:grpSpPr>
            <p:sp>
              <p:nvSpPr>
                <p:cNvPr id="6126" name="Google Shape;612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11"/>
              <p:cNvGrpSpPr/>
              <p:nvPr/>
            </p:nvGrpSpPr>
            <p:grpSpPr>
              <a:xfrm>
                <a:off x="157330" y="4197260"/>
                <a:ext cx="606149" cy="40103"/>
                <a:chOff x="157325" y="384725"/>
                <a:chExt cx="743650" cy="49200"/>
              </a:xfrm>
            </p:grpSpPr>
            <p:sp>
              <p:nvSpPr>
                <p:cNvPr id="6132" name="Google Shape;613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11"/>
              <p:cNvGrpSpPr/>
              <p:nvPr/>
            </p:nvGrpSpPr>
            <p:grpSpPr>
              <a:xfrm>
                <a:off x="157330" y="4381140"/>
                <a:ext cx="606149" cy="40103"/>
                <a:chOff x="157325" y="384725"/>
                <a:chExt cx="743650" cy="49200"/>
              </a:xfrm>
            </p:grpSpPr>
            <p:sp>
              <p:nvSpPr>
                <p:cNvPr id="6138" name="Google Shape;613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43" name="Google Shape;6143;p11"/>
          <p:cNvGrpSpPr/>
          <p:nvPr/>
        </p:nvGrpSpPr>
        <p:grpSpPr>
          <a:xfrm rot="5400000">
            <a:off x="-2400697" y="1808673"/>
            <a:ext cx="6234568" cy="435094"/>
            <a:chOff x="-130297" y="4708398"/>
            <a:chExt cx="6234568" cy="435094"/>
          </a:xfrm>
        </p:grpSpPr>
        <p:grpSp>
          <p:nvGrpSpPr>
            <p:cNvPr id="6144" name="Google Shape;6144;p11"/>
            <p:cNvGrpSpPr/>
            <p:nvPr/>
          </p:nvGrpSpPr>
          <p:grpSpPr>
            <a:xfrm rot="5400000">
              <a:off x="1184428" y="3393674"/>
              <a:ext cx="435094" cy="3064543"/>
              <a:chOff x="157330" y="151887"/>
              <a:chExt cx="606149" cy="4269356"/>
            </a:xfrm>
          </p:grpSpPr>
          <p:grpSp>
            <p:nvGrpSpPr>
              <p:cNvPr id="6145" name="Google Shape;6145;p11"/>
              <p:cNvGrpSpPr/>
              <p:nvPr/>
            </p:nvGrpSpPr>
            <p:grpSpPr>
              <a:xfrm>
                <a:off x="157330" y="151887"/>
                <a:ext cx="606149" cy="40103"/>
                <a:chOff x="157325" y="384725"/>
                <a:chExt cx="743650" cy="49200"/>
              </a:xfrm>
            </p:grpSpPr>
            <p:sp>
              <p:nvSpPr>
                <p:cNvPr id="6146" name="Google Shape;614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11"/>
              <p:cNvGrpSpPr/>
              <p:nvPr/>
            </p:nvGrpSpPr>
            <p:grpSpPr>
              <a:xfrm>
                <a:off x="157330" y="335768"/>
                <a:ext cx="606149" cy="40103"/>
                <a:chOff x="157325" y="384725"/>
                <a:chExt cx="743650" cy="49200"/>
              </a:xfrm>
            </p:grpSpPr>
            <p:sp>
              <p:nvSpPr>
                <p:cNvPr id="6152" name="Google Shape;615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11"/>
              <p:cNvGrpSpPr/>
              <p:nvPr/>
            </p:nvGrpSpPr>
            <p:grpSpPr>
              <a:xfrm>
                <a:off x="157330" y="519649"/>
                <a:ext cx="606149" cy="40103"/>
                <a:chOff x="157325" y="384725"/>
                <a:chExt cx="743650" cy="49200"/>
              </a:xfrm>
            </p:grpSpPr>
            <p:sp>
              <p:nvSpPr>
                <p:cNvPr id="6158" name="Google Shape;615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11"/>
              <p:cNvGrpSpPr/>
              <p:nvPr/>
            </p:nvGrpSpPr>
            <p:grpSpPr>
              <a:xfrm>
                <a:off x="157330" y="703529"/>
                <a:ext cx="606149" cy="40103"/>
                <a:chOff x="157325" y="384725"/>
                <a:chExt cx="743650" cy="49200"/>
              </a:xfrm>
            </p:grpSpPr>
            <p:sp>
              <p:nvSpPr>
                <p:cNvPr id="6164" name="Google Shape;616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11"/>
              <p:cNvGrpSpPr/>
              <p:nvPr/>
            </p:nvGrpSpPr>
            <p:grpSpPr>
              <a:xfrm>
                <a:off x="157330" y="887410"/>
                <a:ext cx="606149" cy="40103"/>
                <a:chOff x="157325" y="384725"/>
                <a:chExt cx="743650" cy="49200"/>
              </a:xfrm>
            </p:grpSpPr>
            <p:sp>
              <p:nvSpPr>
                <p:cNvPr id="6170" name="Google Shape;617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11"/>
              <p:cNvGrpSpPr/>
              <p:nvPr/>
            </p:nvGrpSpPr>
            <p:grpSpPr>
              <a:xfrm>
                <a:off x="157330" y="1071290"/>
                <a:ext cx="606149" cy="40103"/>
                <a:chOff x="157325" y="384725"/>
                <a:chExt cx="743650" cy="49200"/>
              </a:xfrm>
            </p:grpSpPr>
            <p:sp>
              <p:nvSpPr>
                <p:cNvPr id="6176" name="Google Shape;617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11"/>
              <p:cNvGrpSpPr/>
              <p:nvPr/>
            </p:nvGrpSpPr>
            <p:grpSpPr>
              <a:xfrm>
                <a:off x="157330" y="1255171"/>
                <a:ext cx="606149" cy="40103"/>
                <a:chOff x="157325" y="384725"/>
                <a:chExt cx="743650" cy="49200"/>
              </a:xfrm>
            </p:grpSpPr>
            <p:sp>
              <p:nvSpPr>
                <p:cNvPr id="6182" name="Google Shape;618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11"/>
              <p:cNvGrpSpPr/>
              <p:nvPr/>
            </p:nvGrpSpPr>
            <p:grpSpPr>
              <a:xfrm>
                <a:off x="157330" y="1439051"/>
                <a:ext cx="606149" cy="40103"/>
                <a:chOff x="157325" y="384725"/>
                <a:chExt cx="743650" cy="49200"/>
              </a:xfrm>
            </p:grpSpPr>
            <p:sp>
              <p:nvSpPr>
                <p:cNvPr id="6188" name="Google Shape;618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11"/>
              <p:cNvGrpSpPr/>
              <p:nvPr/>
            </p:nvGrpSpPr>
            <p:grpSpPr>
              <a:xfrm>
                <a:off x="157330" y="1806812"/>
                <a:ext cx="606149" cy="40103"/>
                <a:chOff x="157325" y="384725"/>
                <a:chExt cx="743650" cy="49200"/>
              </a:xfrm>
            </p:grpSpPr>
            <p:sp>
              <p:nvSpPr>
                <p:cNvPr id="6194" name="Google Shape;619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11"/>
              <p:cNvGrpSpPr/>
              <p:nvPr/>
            </p:nvGrpSpPr>
            <p:grpSpPr>
              <a:xfrm>
                <a:off x="157330" y="1622932"/>
                <a:ext cx="606149" cy="40103"/>
                <a:chOff x="157325" y="384725"/>
                <a:chExt cx="743650" cy="49200"/>
              </a:xfrm>
            </p:grpSpPr>
            <p:sp>
              <p:nvSpPr>
                <p:cNvPr id="6200" name="Google Shape;620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11"/>
              <p:cNvGrpSpPr/>
              <p:nvPr/>
            </p:nvGrpSpPr>
            <p:grpSpPr>
              <a:xfrm>
                <a:off x="157330" y="1990693"/>
                <a:ext cx="606149" cy="40103"/>
                <a:chOff x="157325" y="384725"/>
                <a:chExt cx="743650" cy="49200"/>
              </a:xfrm>
            </p:grpSpPr>
            <p:sp>
              <p:nvSpPr>
                <p:cNvPr id="6206" name="Google Shape;620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11"/>
              <p:cNvGrpSpPr/>
              <p:nvPr/>
            </p:nvGrpSpPr>
            <p:grpSpPr>
              <a:xfrm>
                <a:off x="157330" y="2174574"/>
                <a:ext cx="606149" cy="40103"/>
                <a:chOff x="157325" y="384725"/>
                <a:chExt cx="743650" cy="49200"/>
              </a:xfrm>
            </p:grpSpPr>
            <p:sp>
              <p:nvSpPr>
                <p:cNvPr id="6212" name="Google Shape;621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11"/>
              <p:cNvGrpSpPr/>
              <p:nvPr/>
            </p:nvGrpSpPr>
            <p:grpSpPr>
              <a:xfrm>
                <a:off x="157330" y="2358454"/>
                <a:ext cx="606149" cy="40103"/>
                <a:chOff x="157325" y="384725"/>
                <a:chExt cx="743650" cy="49200"/>
              </a:xfrm>
            </p:grpSpPr>
            <p:sp>
              <p:nvSpPr>
                <p:cNvPr id="6218" name="Google Shape;621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11"/>
              <p:cNvGrpSpPr/>
              <p:nvPr/>
            </p:nvGrpSpPr>
            <p:grpSpPr>
              <a:xfrm>
                <a:off x="157330" y="2542335"/>
                <a:ext cx="606149" cy="40103"/>
                <a:chOff x="157325" y="384725"/>
                <a:chExt cx="743650" cy="49200"/>
              </a:xfrm>
            </p:grpSpPr>
            <p:sp>
              <p:nvSpPr>
                <p:cNvPr id="6224" name="Google Shape;622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11"/>
              <p:cNvGrpSpPr/>
              <p:nvPr/>
            </p:nvGrpSpPr>
            <p:grpSpPr>
              <a:xfrm>
                <a:off x="157330" y="2726215"/>
                <a:ext cx="606149" cy="40103"/>
                <a:chOff x="157325" y="384725"/>
                <a:chExt cx="743650" cy="49200"/>
              </a:xfrm>
            </p:grpSpPr>
            <p:sp>
              <p:nvSpPr>
                <p:cNvPr id="6230" name="Google Shape;623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11"/>
              <p:cNvGrpSpPr/>
              <p:nvPr/>
            </p:nvGrpSpPr>
            <p:grpSpPr>
              <a:xfrm>
                <a:off x="157330" y="2910096"/>
                <a:ext cx="606149" cy="40103"/>
                <a:chOff x="157325" y="384725"/>
                <a:chExt cx="743650" cy="49200"/>
              </a:xfrm>
            </p:grpSpPr>
            <p:sp>
              <p:nvSpPr>
                <p:cNvPr id="6236" name="Google Shape;623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11"/>
              <p:cNvGrpSpPr/>
              <p:nvPr/>
            </p:nvGrpSpPr>
            <p:grpSpPr>
              <a:xfrm>
                <a:off x="157330" y="3093976"/>
                <a:ext cx="606149" cy="40103"/>
                <a:chOff x="157325" y="384725"/>
                <a:chExt cx="743650" cy="49200"/>
              </a:xfrm>
            </p:grpSpPr>
            <p:sp>
              <p:nvSpPr>
                <p:cNvPr id="6242" name="Google Shape;624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11"/>
              <p:cNvGrpSpPr/>
              <p:nvPr/>
            </p:nvGrpSpPr>
            <p:grpSpPr>
              <a:xfrm>
                <a:off x="157330" y="3277857"/>
                <a:ext cx="606149" cy="40103"/>
                <a:chOff x="157325" y="384725"/>
                <a:chExt cx="743650" cy="49200"/>
              </a:xfrm>
            </p:grpSpPr>
            <p:sp>
              <p:nvSpPr>
                <p:cNvPr id="6248" name="Google Shape;624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11"/>
              <p:cNvGrpSpPr/>
              <p:nvPr/>
            </p:nvGrpSpPr>
            <p:grpSpPr>
              <a:xfrm>
                <a:off x="157330" y="3461737"/>
                <a:ext cx="606149" cy="40103"/>
                <a:chOff x="157325" y="384725"/>
                <a:chExt cx="743650" cy="49200"/>
              </a:xfrm>
            </p:grpSpPr>
            <p:sp>
              <p:nvSpPr>
                <p:cNvPr id="6254" name="Google Shape;625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11"/>
              <p:cNvGrpSpPr/>
              <p:nvPr/>
            </p:nvGrpSpPr>
            <p:grpSpPr>
              <a:xfrm>
                <a:off x="157330" y="3645618"/>
                <a:ext cx="606149" cy="40103"/>
                <a:chOff x="157325" y="384725"/>
                <a:chExt cx="743650" cy="49200"/>
              </a:xfrm>
            </p:grpSpPr>
            <p:sp>
              <p:nvSpPr>
                <p:cNvPr id="6260" name="Google Shape;626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11"/>
              <p:cNvGrpSpPr/>
              <p:nvPr/>
            </p:nvGrpSpPr>
            <p:grpSpPr>
              <a:xfrm>
                <a:off x="157330" y="4013379"/>
                <a:ext cx="606149" cy="40103"/>
                <a:chOff x="157325" y="384725"/>
                <a:chExt cx="743650" cy="49200"/>
              </a:xfrm>
            </p:grpSpPr>
            <p:sp>
              <p:nvSpPr>
                <p:cNvPr id="6266" name="Google Shape;626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11"/>
              <p:cNvGrpSpPr/>
              <p:nvPr/>
            </p:nvGrpSpPr>
            <p:grpSpPr>
              <a:xfrm>
                <a:off x="157330" y="3829499"/>
                <a:ext cx="606149" cy="40103"/>
                <a:chOff x="157325" y="384725"/>
                <a:chExt cx="743650" cy="49200"/>
              </a:xfrm>
            </p:grpSpPr>
            <p:sp>
              <p:nvSpPr>
                <p:cNvPr id="6272" name="Google Shape;627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11"/>
              <p:cNvGrpSpPr/>
              <p:nvPr/>
            </p:nvGrpSpPr>
            <p:grpSpPr>
              <a:xfrm>
                <a:off x="157330" y="4197260"/>
                <a:ext cx="606149" cy="40103"/>
                <a:chOff x="157325" y="384725"/>
                <a:chExt cx="743650" cy="49200"/>
              </a:xfrm>
            </p:grpSpPr>
            <p:sp>
              <p:nvSpPr>
                <p:cNvPr id="6278" name="Google Shape;627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11"/>
              <p:cNvGrpSpPr/>
              <p:nvPr/>
            </p:nvGrpSpPr>
            <p:grpSpPr>
              <a:xfrm>
                <a:off x="157330" y="4381140"/>
                <a:ext cx="606149" cy="40103"/>
                <a:chOff x="157325" y="384725"/>
                <a:chExt cx="743650" cy="49200"/>
              </a:xfrm>
            </p:grpSpPr>
            <p:sp>
              <p:nvSpPr>
                <p:cNvPr id="6284" name="Google Shape;628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9" name="Google Shape;6289;p11"/>
            <p:cNvGrpSpPr/>
            <p:nvPr/>
          </p:nvGrpSpPr>
          <p:grpSpPr>
            <a:xfrm rot="5400000">
              <a:off x="4354453" y="3393674"/>
              <a:ext cx="435094" cy="3064543"/>
              <a:chOff x="157330" y="151887"/>
              <a:chExt cx="606149" cy="4269356"/>
            </a:xfrm>
          </p:grpSpPr>
          <p:grpSp>
            <p:nvGrpSpPr>
              <p:cNvPr id="6290" name="Google Shape;6290;p11"/>
              <p:cNvGrpSpPr/>
              <p:nvPr/>
            </p:nvGrpSpPr>
            <p:grpSpPr>
              <a:xfrm>
                <a:off x="157330" y="151887"/>
                <a:ext cx="606149" cy="40103"/>
                <a:chOff x="157325" y="384725"/>
                <a:chExt cx="743650" cy="49200"/>
              </a:xfrm>
            </p:grpSpPr>
            <p:sp>
              <p:nvSpPr>
                <p:cNvPr id="6291" name="Google Shape;629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11"/>
              <p:cNvGrpSpPr/>
              <p:nvPr/>
            </p:nvGrpSpPr>
            <p:grpSpPr>
              <a:xfrm>
                <a:off x="157330" y="335768"/>
                <a:ext cx="606149" cy="40103"/>
                <a:chOff x="157325" y="384725"/>
                <a:chExt cx="743650" cy="49200"/>
              </a:xfrm>
            </p:grpSpPr>
            <p:sp>
              <p:nvSpPr>
                <p:cNvPr id="6297" name="Google Shape;629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11"/>
              <p:cNvGrpSpPr/>
              <p:nvPr/>
            </p:nvGrpSpPr>
            <p:grpSpPr>
              <a:xfrm>
                <a:off x="157330" y="519649"/>
                <a:ext cx="606149" cy="40103"/>
                <a:chOff x="157325" y="384725"/>
                <a:chExt cx="743650" cy="49200"/>
              </a:xfrm>
            </p:grpSpPr>
            <p:sp>
              <p:nvSpPr>
                <p:cNvPr id="6303" name="Google Shape;630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11"/>
              <p:cNvGrpSpPr/>
              <p:nvPr/>
            </p:nvGrpSpPr>
            <p:grpSpPr>
              <a:xfrm>
                <a:off x="157330" y="703529"/>
                <a:ext cx="606149" cy="40103"/>
                <a:chOff x="157325" y="384725"/>
                <a:chExt cx="743650" cy="49200"/>
              </a:xfrm>
            </p:grpSpPr>
            <p:sp>
              <p:nvSpPr>
                <p:cNvPr id="6309" name="Google Shape;630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11"/>
              <p:cNvGrpSpPr/>
              <p:nvPr/>
            </p:nvGrpSpPr>
            <p:grpSpPr>
              <a:xfrm>
                <a:off x="157330" y="887410"/>
                <a:ext cx="606149" cy="40103"/>
                <a:chOff x="157325" y="384725"/>
                <a:chExt cx="743650" cy="49200"/>
              </a:xfrm>
            </p:grpSpPr>
            <p:sp>
              <p:nvSpPr>
                <p:cNvPr id="6315" name="Google Shape;631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11"/>
              <p:cNvGrpSpPr/>
              <p:nvPr/>
            </p:nvGrpSpPr>
            <p:grpSpPr>
              <a:xfrm>
                <a:off x="157330" y="1071290"/>
                <a:ext cx="606149" cy="40103"/>
                <a:chOff x="157325" y="384725"/>
                <a:chExt cx="743650" cy="49200"/>
              </a:xfrm>
            </p:grpSpPr>
            <p:sp>
              <p:nvSpPr>
                <p:cNvPr id="6321" name="Google Shape;632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11"/>
              <p:cNvGrpSpPr/>
              <p:nvPr/>
            </p:nvGrpSpPr>
            <p:grpSpPr>
              <a:xfrm>
                <a:off x="157330" y="1255171"/>
                <a:ext cx="606149" cy="40103"/>
                <a:chOff x="157325" y="384725"/>
                <a:chExt cx="743650" cy="49200"/>
              </a:xfrm>
            </p:grpSpPr>
            <p:sp>
              <p:nvSpPr>
                <p:cNvPr id="6327" name="Google Shape;632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11"/>
              <p:cNvGrpSpPr/>
              <p:nvPr/>
            </p:nvGrpSpPr>
            <p:grpSpPr>
              <a:xfrm>
                <a:off x="157330" y="1439051"/>
                <a:ext cx="606149" cy="40103"/>
                <a:chOff x="157325" y="384725"/>
                <a:chExt cx="743650" cy="49200"/>
              </a:xfrm>
            </p:grpSpPr>
            <p:sp>
              <p:nvSpPr>
                <p:cNvPr id="6333" name="Google Shape;633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11"/>
              <p:cNvGrpSpPr/>
              <p:nvPr/>
            </p:nvGrpSpPr>
            <p:grpSpPr>
              <a:xfrm>
                <a:off x="157330" y="1806812"/>
                <a:ext cx="606149" cy="40103"/>
                <a:chOff x="157325" y="384725"/>
                <a:chExt cx="743650" cy="49200"/>
              </a:xfrm>
            </p:grpSpPr>
            <p:sp>
              <p:nvSpPr>
                <p:cNvPr id="6339" name="Google Shape;633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11"/>
              <p:cNvGrpSpPr/>
              <p:nvPr/>
            </p:nvGrpSpPr>
            <p:grpSpPr>
              <a:xfrm>
                <a:off x="157330" y="1622932"/>
                <a:ext cx="606149" cy="40103"/>
                <a:chOff x="157325" y="384725"/>
                <a:chExt cx="743650" cy="49200"/>
              </a:xfrm>
            </p:grpSpPr>
            <p:sp>
              <p:nvSpPr>
                <p:cNvPr id="6345" name="Google Shape;634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11"/>
              <p:cNvGrpSpPr/>
              <p:nvPr/>
            </p:nvGrpSpPr>
            <p:grpSpPr>
              <a:xfrm>
                <a:off x="157330" y="1990693"/>
                <a:ext cx="606149" cy="40103"/>
                <a:chOff x="157325" y="384725"/>
                <a:chExt cx="743650" cy="49200"/>
              </a:xfrm>
            </p:grpSpPr>
            <p:sp>
              <p:nvSpPr>
                <p:cNvPr id="6351" name="Google Shape;635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11"/>
              <p:cNvGrpSpPr/>
              <p:nvPr/>
            </p:nvGrpSpPr>
            <p:grpSpPr>
              <a:xfrm>
                <a:off x="157330" y="2174574"/>
                <a:ext cx="606149" cy="40103"/>
                <a:chOff x="157325" y="384725"/>
                <a:chExt cx="743650" cy="49200"/>
              </a:xfrm>
            </p:grpSpPr>
            <p:sp>
              <p:nvSpPr>
                <p:cNvPr id="6357" name="Google Shape;635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11"/>
              <p:cNvGrpSpPr/>
              <p:nvPr/>
            </p:nvGrpSpPr>
            <p:grpSpPr>
              <a:xfrm>
                <a:off x="157330" y="2358454"/>
                <a:ext cx="606149" cy="40103"/>
                <a:chOff x="157325" y="384725"/>
                <a:chExt cx="743650" cy="49200"/>
              </a:xfrm>
            </p:grpSpPr>
            <p:sp>
              <p:nvSpPr>
                <p:cNvPr id="6363" name="Google Shape;636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11"/>
              <p:cNvGrpSpPr/>
              <p:nvPr/>
            </p:nvGrpSpPr>
            <p:grpSpPr>
              <a:xfrm>
                <a:off x="157330" y="2542335"/>
                <a:ext cx="606149" cy="40103"/>
                <a:chOff x="157325" y="384725"/>
                <a:chExt cx="743650" cy="49200"/>
              </a:xfrm>
            </p:grpSpPr>
            <p:sp>
              <p:nvSpPr>
                <p:cNvPr id="6369" name="Google Shape;636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11"/>
              <p:cNvGrpSpPr/>
              <p:nvPr/>
            </p:nvGrpSpPr>
            <p:grpSpPr>
              <a:xfrm>
                <a:off x="157330" y="2726215"/>
                <a:ext cx="606149" cy="40103"/>
                <a:chOff x="157325" y="384725"/>
                <a:chExt cx="743650" cy="49200"/>
              </a:xfrm>
            </p:grpSpPr>
            <p:sp>
              <p:nvSpPr>
                <p:cNvPr id="6375" name="Google Shape;637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11"/>
              <p:cNvGrpSpPr/>
              <p:nvPr/>
            </p:nvGrpSpPr>
            <p:grpSpPr>
              <a:xfrm>
                <a:off x="157330" y="2910096"/>
                <a:ext cx="606149" cy="40103"/>
                <a:chOff x="157325" y="384725"/>
                <a:chExt cx="743650" cy="49200"/>
              </a:xfrm>
            </p:grpSpPr>
            <p:sp>
              <p:nvSpPr>
                <p:cNvPr id="6381" name="Google Shape;638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11"/>
              <p:cNvGrpSpPr/>
              <p:nvPr/>
            </p:nvGrpSpPr>
            <p:grpSpPr>
              <a:xfrm>
                <a:off x="157330" y="3093976"/>
                <a:ext cx="606149" cy="40103"/>
                <a:chOff x="157325" y="384725"/>
                <a:chExt cx="743650" cy="49200"/>
              </a:xfrm>
            </p:grpSpPr>
            <p:sp>
              <p:nvSpPr>
                <p:cNvPr id="6387" name="Google Shape;638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11"/>
              <p:cNvGrpSpPr/>
              <p:nvPr/>
            </p:nvGrpSpPr>
            <p:grpSpPr>
              <a:xfrm>
                <a:off x="157330" y="3277857"/>
                <a:ext cx="606149" cy="40103"/>
                <a:chOff x="157325" y="384725"/>
                <a:chExt cx="743650" cy="49200"/>
              </a:xfrm>
            </p:grpSpPr>
            <p:sp>
              <p:nvSpPr>
                <p:cNvPr id="6393" name="Google Shape;639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11"/>
              <p:cNvGrpSpPr/>
              <p:nvPr/>
            </p:nvGrpSpPr>
            <p:grpSpPr>
              <a:xfrm>
                <a:off x="157330" y="3461737"/>
                <a:ext cx="606149" cy="40103"/>
                <a:chOff x="157325" y="384725"/>
                <a:chExt cx="743650" cy="49200"/>
              </a:xfrm>
            </p:grpSpPr>
            <p:sp>
              <p:nvSpPr>
                <p:cNvPr id="6399" name="Google Shape;639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11"/>
              <p:cNvGrpSpPr/>
              <p:nvPr/>
            </p:nvGrpSpPr>
            <p:grpSpPr>
              <a:xfrm>
                <a:off x="157330" y="3645618"/>
                <a:ext cx="606149" cy="40103"/>
                <a:chOff x="157325" y="384725"/>
                <a:chExt cx="743650" cy="49200"/>
              </a:xfrm>
            </p:grpSpPr>
            <p:sp>
              <p:nvSpPr>
                <p:cNvPr id="6405" name="Google Shape;640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11"/>
              <p:cNvGrpSpPr/>
              <p:nvPr/>
            </p:nvGrpSpPr>
            <p:grpSpPr>
              <a:xfrm>
                <a:off x="157330" y="4013379"/>
                <a:ext cx="606149" cy="40103"/>
                <a:chOff x="157325" y="384725"/>
                <a:chExt cx="743650" cy="49200"/>
              </a:xfrm>
            </p:grpSpPr>
            <p:sp>
              <p:nvSpPr>
                <p:cNvPr id="6411" name="Google Shape;641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11"/>
              <p:cNvGrpSpPr/>
              <p:nvPr/>
            </p:nvGrpSpPr>
            <p:grpSpPr>
              <a:xfrm>
                <a:off x="157330" y="3829499"/>
                <a:ext cx="606149" cy="40103"/>
                <a:chOff x="157325" y="384725"/>
                <a:chExt cx="743650" cy="49200"/>
              </a:xfrm>
            </p:grpSpPr>
            <p:sp>
              <p:nvSpPr>
                <p:cNvPr id="6417" name="Google Shape;641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11"/>
              <p:cNvGrpSpPr/>
              <p:nvPr/>
            </p:nvGrpSpPr>
            <p:grpSpPr>
              <a:xfrm>
                <a:off x="157330" y="4197260"/>
                <a:ext cx="606149" cy="40103"/>
                <a:chOff x="157325" y="384725"/>
                <a:chExt cx="743650" cy="49200"/>
              </a:xfrm>
            </p:grpSpPr>
            <p:sp>
              <p:nvSpPr>
                <p:cNvPr id="6423" name="Google Shape;642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11"/>
              <p:cNvGrpSpPr/>
              <p:nvPr/>
            </p:nvGrpSpPr>
            <p:grpSpPr>
              <a:xfrm>
                <a:off x="157330" y="4381140"/>
                <a:ext cx="606149" cy="40103"/>
                <a:chOff x="157325" y="384725"/>
                <a:chExt cx="743650" cy="49200"/>
              </a:xfrm>
            </p:grpSpPr>
            <p:sp>
              <p:nvSpPr>
                <p:cNvPr id="6429" name="Google Shape;642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34" name="Google Shape;6434;p11"/>
          <p:cNvGrpSpPr/>
          <p:nvPr/>
        </p:nvGrpSpPr>
        <p:grpSpPr>
          <a:xfrm rot="5400000">
            <a:off x="5317903" y="1808673"/>
            <a:ext cx="6234568" cy="435094"/>
            <a:chOff x="-130297" y="4708398"/>
            <a:chExt cx="6234568" cy="435094"/>
          </a:xfrm>
        </p:grpSpPr>
        <p:grpSp>
          <p:nvGrpSpPr>
            <p:cNvPr id="6435" name="Google Shape;6435;p11"/>
            <p:cNvGrpSpPr/>
            <p:nvPr/>
          </p:nvGrpSpPr>
          <p:grpSpPr>
            <a:xfrm rot="5400000">
              <a:off x="1184428" y="3393674"/>
              <a:ext cx="435094" cy="3064543"/>
              <a:chOff x="157330" y="151887"/>
              <a:chExt cx="606149" cy="4269356"/>
            </a:xfrm>
          </p:grpSpPr>
          <p:grpSp>
            <p:nvGrpSpPr>
              <p:cNvPr id="6436" name="Google Shape;6436;p11"/>
              <p:cNvGrpSpPr/>
              <p:nvPr/>
            </p:nvGrpSpPr>
            <p:grpSpPr>
              <a:xfrm>
                <a:off x="157330" y="151887"/>
                <a:ext cx="606149" cy="40103"/>
                <a:chOff x="157325" y="384725"/>
                <a:chExt cx="743650" cy="49200"/>
              </a:xfrm>
            </p:grpSpPr>
            <p:sp>
              <p:nvSpPr>
                <p:cNvPr id="6437" name="Google Shape;643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11"/>
              <p:cNvGrpSpPr/>
              <p:nvPr/>
            </p:nvGrpSpPr>
            <p:grpSpPr>
              <a:xfrm>
                <a:off x="157330" y="335768"/>
                <a:ext cx="606149" cy="40103"/>
                <a:chOff x="157325" y="384725"/>
                <a:chExt cx="743650" cy="49200"/>
              </a:xfrm>
            </p:grpSpPr>
            <p:sp>
              <p:nvSpPr>
                <p:cNvPr id="6443" name="Google Shape;644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11"/>
              <p:cNvGrpSpPr/>
              <p:nvPr/>
            </p:nvGrpSpPr>
            <p:grpSpPr>
              <a:xfrm>
                <a:off x="157330" y="519649"/>
                <a:ext cx="606149" cy="40103"/>
                <a:chOff x="157325" y="384725"/>
                <a:chExt cx="743650" cy="49200"/>
              </a:xfrm>
            </p:grpSpPr>
            <p:sp>
              <p:nvSpPr>
                <p:cNvPr id="6449" name="Google Shape;644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11"/>
              <p:cNvGrpSpPr/>
              <p:nvPr/>
            </p:nvGrpSpPr>
            <p:grpSpPr>
              <a:xfrm>
                <a:off x="157330" y="703529"/>
                <a:ext cx="606149" cy="40103"/>
                <a:chOff x="157325" y="384725"/>
                <a:chExt cx="743650" cy="49200"/>
              </a:xfrm>
            </p:grpSpPr>
            <p:sp>
              <p:nvSpPr>
                <p:cNvPr id="6455" name="Google Shape;645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11"/>
              <p:cNvGrpSpPr/>
              <p:nvPr/>
            </p:nvGrpSpPr>
            <p:grpSpPr>
              <a:xfrm>
                <a:off x="157330" y="887410"/>
                <a:ext cx="606149" cy="40103"/>
                <a:chOff x="157325" y="384725"/>
                <a:chExt cx="743650" cy="49200"/>
              </a:xfrm>
            </p:grpSpPr>
            <p:sp>
              <p:nvSpPr>
                <p:cNvPr id="6461" name="Google Shape;646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11"/>
              <p:cNvGrpSpPr/>
              <p:nvPr/>
            </p:nvGrpSpPr>
            <p:grpSpPr>
              <a:xfrm>
                <a:off x="157330" y="1071290"/>
                <a:ext cx="606149" cy="40103"/>
                <a:chOff x="157325" y="384725"/>
                <a:chExt cx="743650" cy="49200"/>
              </a:xfrm>
            </p:grpSpPr>
            <p:sp>
              <p:nvSpPr>
                <p:cNvPr id="6467" name="Google Shape;646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11"/>
              <p:cNvGrpSpPr/>
              <p:nvPr/>
            </p:nvGrpSpPr>
            <p:grpSpPr>
              <a:xfrm>
                <a:off x="157330" y="1255171"/>
                <a:ext cx="606149" cy="40103"/>
                <a:chOff x="157325" y="384725"/>
                <a:chExt cx="743650" cy="49200"/>
              </a:xfrm>
            </p:grpSpPr>
            <p:sp>
              <p:nvSpPr>
                <p:cNvPr id="6473" name="Google Shape;647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11"/>
              <p:cNvGrpSpPr/>
              <p:nvPr/>
            </p:nvGrpSpPr>
            <p:grpSpPr>
              <a:xfrm>
                <a:off x="157330" y="1439051"/>
                <a:ext cx="606149" cy="40103"/>
                <a:chOff x="157325" y="384725"/>
                <a:chExt cx="743650" cy="49200"/>
              </a:xfrm>
            </p:grpSpPr>
            <p:sp>
              <p:nvSpPr>
                <p:cNvPr id="6479" name="Google Shape;647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11"/>
              <p:cNvGrpSpPr/>
              <p:nvPr/>
            </p:nvGrpSpPr>
            <p:grpSpPr>
              <a:xfrm>
                <a:off x="157330" y="1806812"/>
                <a:ext cx="606149" cy="40103"/>
                <a:chOff x="157325" y="384725"/>
                <a:chExt cx="743650" cy="49200"/>
              </a:xfrm>
            </p:grpSpPr>
            <p:sp>
              <p:nvSpPr>
                <p:cNvPr id="6485" name="Google Shape;648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11"/>
              <p:cNvGrpSpPr/>
              <p:nvPr/>
            </p:nvGrpSpPr>
            <p:grpSpPr>
              <a:xfrm>
                <a:off x="157330" y="1622932"/>
                <a:ext cx="606149" cy="40103"/>
                <a:chOff x="157325" y="384725"/>
                <a:chExt cx="743650" cy="49200"/>
              </a:xfrm>
            </p:grpSpPr>
            <p:sp>
              <p:nvSpPr>
                <p:cNvPr id="6491" name="Google Shape;649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11"/>
              <p:cNvGrpSpPr/>
              <p:nvPr/>
            </p:nvGrpSpPr>
            <p:grpSpPr>
              <a:xfrm>
                <a:off x="157330" y="1990693"/>
                <a:ext cx="606149" cy="40103"/>
                <a:chOff x="157325" y="384725"/>
                <a:chExt cx="743650" cy="49200"/>
              </a:xfrm>
            </p:grpSpPr>
            <p:sp>
              <p:nvSpPr>
                <p:cNvPr id="6497" name="Google Shape;649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11"/>
              <p:cNvGrpSpPr/>
              <p:nvPr/>
            </p:nvGrpSpPr>
            <p:grpSpPr>
              <a:xfrm>
                <a:off x="157330" y="2174574"/>
                <a:ext cx="606149" cy="40103"/>
                <a:chOff x="157325" y="384725"/>
                <a:chExt cx="743650" cy="49200"/>
              </a:xfrm>
            </p:grpSpPr>
            <p:sp>
              <p:nvSpPr>
                <p:cNvPr id="6503" name="Google Shape;650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11"/>
              <p:cNvGrpSpPr/>
              <p:nvPr/>
            </p:nvGrpSpPr>
            <p:grpSpPr>
              <a:xfrm>
                <a:off x="157330" y="2358454"/>
                <a:ext cx="606149" cy="40103"/>
                <a:chOff x="157325" y="384725"/>
                <a:chExt cx="743650" cy="49200"/>
              </a:xfrm>
            </p:grpSpPr>
            <p:sp>
              <p:nvSpPr>
                <p:cNvPr id="6509" name="Google Shape;650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11"/>
              <p:cNvGrpSpPr/>
              <p:nvPr/>
            </p:nvGrpSpPr>
            <p:grpSpPr>
              <a:xfrm>
                <a:off x="157330" y="2542335"/>
                <a:ext cx="606149" cy="40103"/>
                <a:chOff x="157325" y="384725"/>
                <a:chExt cx="743650" cy="49200"/>
              </a:xfrm>
            </p:grpSpPr>
            <p:sp>
              <p:nvSpPr>
                <p:cNvPr id="6515" name="Google Shape;651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11"/>
              <p:cNvGrpSpPr/>
              <p:nvPr/>
            </p:nvGrpSpPr>
            <p:grpSpPr>
              <a:xfrm>
                <a:off x="157330" y="2726215"/>
                <a:ext cx="606149" cy="40103"/>
                <a:chOff x="157325" y="384725"/>
                <a:chExt cx="743650" cy="49200"/>
              </a:xfrm>
            </p:grpSpPr>
            <p:sp>
              <p:nvSpPr>
                <p:cNvPr id="6521" name="Google Shape;652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11"/>
              <p:cNvGrpSpPr/>
              <p:nvPr/>
            </p:nvGrpSpPr>
            <p:grpSpPr>
              <a:xfrm>
                <a:off x="157330" y="2910096"/>
                <a:ext cx="606149" cy="40103"/>
                <a:chOff x="157325" y="384725"/>
                <a:chExt cx="743650" cy="49200"/>
              </a:xfrm>
            </p:grpSpPr>
            <p:sp>
              <p:nvSpPr>
                <p:cNvPr id="6527" name="Google Shape;652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11"/>
              <p:cNvGrpSpPr/>
              <p:nvPr/>
            </p:nvGrpSpPr>
            <p:grpSpPr>
              <a:xfrm>
                <a:off x="157330" y="3093976"/>
                <a:ext cx="606149" cy="40103"/>
                <a:chOff x="157325" y="384725"/>
                <a:chExt cx="743650" cy="49200"/>
              </a:xfrm>
            </p:grpSpPr>
            <p:sp>
              <p:nvSpPr>
                <p:cNvPr id="6533" name="Google Shape;653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11"/>
              <p:cNvGrpSpPr/>
              <p:nvPr/>
            </p:nvGrpSpPr>
            <p:grpSpPr>
              <a:xfrm>
                <a:off x="157330" y="3277857"/>
                <a:ext cx="606149" cy="40103"/>
                <a:chOff x="157325" y="384725"/>
                <a:chExt cx="743650" cy="49200"/>
              </a:xfrm>
            </p:grpSpPr>
            <p:sp>
              <p:nvSpPr>
                <p:cNvPr id="6539" name="Google Shape;653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11"/>
              <p:cNvGrpSpPr/>
              <p:nvPr/>
            </p:nvGrpSpPr>
            <p:grpSpPr>
              <a:xfrm>
                <a:off x="157330" y="3461737"/>
                <a:ext cx="606149" cy="40103"/>
                <a:chOff x="157325" y="384725"/>
                <a:chExt cx="743650" cy="49200"/>
              </a:xfrm>
            </p:grpSpPr>
            <p:sp>
              <p:nvSpPr>
                <p:cNvPr id="6545" name="Google Shape;654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11"/>
              <p:cNvGrpSpPr/>
              <p:nvPr/>
            </p:nvGrpSpPr>
            <p:grpSpPr>
              <a:xfrm>
                <a:off x="157330" y="3645618"/>
                <a:ext cx="606149" cy="40103"/>
                <a:chOff x="157325" y="384725"/>
                <a:chExt cx="743650" cy="49200"/>
              </a:xfrm>
            </p:grpSpPr>
            <p:sp>
              <p:nvSpPr>
                <p:cNvPr id="6551" name="Google Shape;655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11"/>
              <p:cNvGrpSpPr/>
              <p:nvPr/>
            </p:nvGrpSpPr>
            <p:grpSpPr>
              <a:xfrm>
                <a:off x="157330" y="4013379"/>
                <a:ext cx="606149" cy="40103"/>
                <a:chOff x="157325" y="384725"/>
                <a:chExt cx="743650" cy="49200"/>
              </a:xfrm>
            </p:grpSpPr>
            <p:sp>
              <p:nvSpPr>
                <p:cNvPr id="6557" name="Google Shape;655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11"/>
              <p:cNvGrpSpPr/>
              <p:nvPr/>
            </p:nvGrpSpPr>
            <p:grpSpPr>
              <a:xfrm>
                <a:off x="157330" y="3829499"/>
                <a:ext cx="606149" cy="40103"/>
                <a:chOff x="157325" y="384725"/>
                <a:chExt cx="743650" cy="49200"/>
              </a:xfrm>
            </p:grpSpPr>
            <p:sp>
              <p:nvSpPr>
                <p:cNvPr id="6563" name="Google Shape;656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11"/>
              <p:cNvGrpSpPr/>
              <p:nvPr/>
            </p:nvGrpSpPr>
            <p:grpSpPr>
              <a:xfrm>
                <a:off x="157330" y="4197260"/>
                <a:ext cx="606149" cy="40103"/>
                <a:chOff x="157325" y="384725"/>
                <a:chExt cx="743650" cy="49200"/>
              </a:xfrm>
            </p:grpSpPr>
            <p:sp>
              <p:nvSpPr>
                <p:cNvPr id="6569" name="Google Shape;656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11"/>
              <p:cNvGrpSpPr/>
              <p:nvPr/>
            </p:nvGrpSpPr>
            <p:grpSpPr>
              <a:xfrm>
                <a:off x="157330" y="4381140"/>
                <a:ext cx="606149" cy="40103"/>
                <a:chOff x="157325" y="384725"/>
                <a:chExt cx="743650" cy="49200"/>
              </a:xfrm>
            </p:grpSpPr>
            <p:sp>
              <p:nvSpPr>
                <p:cNvPr id="6575" name="Google Shape;657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80" name="Google Shape;6580;p11"/>
            <p:cNvGrpSpPr/>
            <p:nvPr/>
          </p:nvGrpSpPr>
          <p:grpSpPr>
            <a:xfrm rot="5400000">
              <a:off x="4354453" y="3393674"/>
              <a:ext cx="435094" cy="3064543"/>
              <a:chOff x="157330" y="151887"/>
              <a:chExt cx="606149" cy="4269356"/>
            </a:xfrm>
          </p:grpSpPr>
          <p:grpSp>
            <p:nvGrpSpPr>
              <p:cNvPr id="6581" name="Google Shape;6581;p11"/>
              <p:cNvGrpSpPr/>
              <p:nvPr/>
            </p:nvGrpSpPr>
            <p:grpSpPr>
              <a:xfrm>
                <a:off x="157330" y="151887"/>
                <a:ext cx="606149" cy="40103"/>
                <a:chOff x="157325" y="384725"/>
                <a:chExt cx="743650" cy="49200"/>
              </a:xfrm>
            </p:grpSpPr>
            <p:sp>
              <p:nvSpPr>
                <p:cNvPr id="6582" name="Google Shape;658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11"/>
              <p:cNvGrpSpPr/>
              <p:nvPr/>
            </p:nvGrpSpPr>
            <p:grpSpPr>
              <a:xfrm>
                <a:off x="157330" y="335768"/>
                <a:ext cx="606149" cy="40103"/>
                <a:chOff x="157325" y="384725"/>
                <a:chExt cx="743650" cy="49200"/>
              </a:xfrm>
            </p:grpSpPr>
            <p:sp>
              <p:nvSpPr>
                <p:cNvPr id="6588" name="Google Shape;658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11"/>
              <p:cNvGrpSpPr/>
              <p:nvPr/>
            </p:nvGrpSpPr>
            <p:grpSpPr>
              <a:xfrm>
                <a:off x="157330" y="519649"/>
                <a:ext cx="606149" cy="40103"/>
                <a:chOff x="157325" y="384725"/>
                <a:chExt cx="743650" cy="49200"/>
              </a:xfrm>
            </p:grpSpPr>
            <p:sp>
              <p:nvSpPr>
                <p:cNvPr id="6594" name="Google Shape;659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11"/>
              <p:cNvGrpSpPr/>
              <p:nvPr/>
            </p:nvGrpSpPr>
            <p:grpSpPr>
              <a:xfrm>
                <a:off x="157330" y="703529"/>
                <a:ext cx="606149" cy="40103"/>
                <a:chOff x="157325" y="384725"/>
                <a:chExt cx="743650" cy="49200"/>
              </a:xfrm>
            </p:grpSpPr>
            <p:sp>
              <p:nvSpPr>
                <p:cNvPr id="6600" name="Google Shape;660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11"/>
              <p:cNvGrpSpPr/>
              <p:nvPr/>
            </p:nvGrpSpPr>
            <p:grpSpPr>
              <a:xfrm>
                <a:off x="157330" y="887410"/>
                <a:ext cx="606149" cy="40103"/>
                <a:chOff x="157325" y="384725"/>
                <a:chExt cx="743650" cy="49200"/>
              </a:xfrm>
            </p:grpSpPr>
            <p:sp>
              <p:nvSpPr>
                <p:cNvPr id="6606" name="Google Shape;660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11"/>
              <p:cNvGrpSpPr/>
              <p:nvPr/>
            </p:nvGrpSpPr>
            <p:grpSpPr>
              <a:xfrm>
                <a:off x="157330" y="1071290"/>
                <a:ext cx="606149" cy="40103"/>
                <a:chOff x="157325" y="384725"/>
                <a:chExt cx="743650" cy="49200"/>
              </a:xfrm>
            </p:grpSpPr>
            <p:sp>
              <p:nvSpPr>
                <p:cNvPr id="6612" name="Google Shape;661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11"/>
              <p:cNvGrpSpPr/>
              <p:nvPr/>
            </p:nvGrpSpPr>
            <p:grpSpPr>
              <a:xfrm>
                <a:off x="157330" y="1255171"/>
                <a:ext cx="606149" cy="40103"/>
                <a:chOff x="157325" y="384725"/>
                <a:chExt cx="743650" cy="49200"/>
              </a:xfrm>
            </p:grpSpPr>
            <p:sp>
              <p:nvSpPr>
                <p:cNvPr id="6618" name="Google Shape;661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11"/>
              <p:cNvGrpSpPr/>
              <p:nvPr/>
            </p:nvGrpSpPr>
            <p:grpSpPr>
              <a:xfrm>
                <a:off x="157330" y="1439051"/>
                <a:ext cx="606149" cy="40103"/>
                <a:chOff x="157325" y="384725"/>
                <a:chExt cx="743650" cy="49200"/>
              </a:xfrm>
            </p:grpSpPr>
            <p:sp>
              <p:nvSpPr>
                <p:cNvPr id="6624" name="Google Shape;662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11"/>
              <p:cNvGrpSpPr/>
              <p:nvPr/>
            </p:nvGrpSpPr>
            <p:grpSpPr>
              <a:xfrm>
                <a:off x="157330" y="1806812"/>
                <a:ext cx="606149" cy="40103"/>
                <a:chOff x="157325" y="384725"/>
                <a:chExt cx="743650" cy="49200"/>
              </a:xfrm>
            </p:grpSpPr>
            <p:sp>
              <p:nvSpPr>
                <p:cNvPr id="6630" name="Google Shape;663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11"/>
              <p:cNvGrpSpPr/>
              <p:nvPr/>
            </p:nvGrpSpPr>
            <p:grpSpPr>
              <a:xfrm>
                <a:off x="157330" y="1622932"/>
                <a:ext cx="606149" cy="40103"/>
                <a:chOff x="157325" y="384725"/>
                <a:chExt cx="743650" cy="49200"/>
              </a:xfrm>
            </p:grpSpPr>
            <p:sp>
              <p:nvSpPr>
                <p:cNvPr id="6636" name="Google Shape;663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11"/>
              <p:cNvGrpSpPr/>
              <p:nvPr/>
            </p:nvGrpSpPr>
            <p:grpSpPr>
              <a:xfrm>
                <a:off x="157330" y="1990693"/>
                <a:ext cx="606149" cy="40103"/>
                <a:chOff x="157325" y="384725"/>
                <a:chExt cx="743650" cy="49200"/>
              </a:xfrm>
            </p:grpSpPr>
            <p:sp>
              <p:nvSpPr>
                <p:cNvPr id="6642" name="Google Shape;664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11"/>
              <p:cNvGrpSpPr/>
              <p:nvPr/>
            </p:nvGrpSpPr>
            <p:grpSpPr>
              <a:xfrm>
                <a:off x="157330" y="2174574"/>
                <a:ext cx="606149" cy="40103"/>
                <a:chOff x="157325" y="384725"/>
                <a:chExt cx="743650" cy="49200"/>
              </a:xfrm>
            </p:grpSpPr>
            <p:sp>
              <p:nvSpPr>
                <p:cNvPr id="6648" name="Google Shape;664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11"/>
              <p:cNvGrpSpPr/>
              <p:nvPr/>
            </p:nvGrpSpPr>
            <p:grpSpPr>
              <a:xfrm>
                <a:off x="157330" y="2358454"/>
                <a:ext cx="606149" cy="40103"/>
                <a:chOff x="157325" y="384725"/>
                <a:chExt cx="743650" cy="49200"/>
              </a:xfrm>
            </p:grpSpPr>
            <p:sp>
              <p:nvSpPr>
                <p:cNvPr id="6654" name="Google Shape;665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11"/>
              <p:cNvGrpSpPr/>
              <p:nvPr/>
            </p:nvGrpSpPr>
            <p:grpSpPr>
              <a:xfrm>
                <a:off x="157330" y="2542335"/>
                <a:ext cx="606149" cy="40103"/>
                <a:chOff x="157325" y="384725"/>
                <a:chExt cx="743650" cy="49200"/>
              </a:xfrm>
            </p:grpSpPr>
            <p:sp>
              <p:nvSpPr>
                <p:cNvPr id="6660" name="Google Shape;666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11"/>
              <p:cNvGrpSpPr/>
              <p:nvPr/>
            </p:nvGrpSpPr>
            <p:grpSpPr>
              <a:xfrm>
                <a:off x="157330" y="2726215"/>
                <a:ext cx="606149" cy="40103"/>
                <a:chOff x="157325" y="384725"/>
                <a:chExt cx="743650" cy="49200"/>
              </a:xfrm>
            </p:grpSpPr>
            <p:sp>
              <p:nvSpPr>
                <p:cNvPr id="6666" name="Google Shape;666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11"/>
              <p:cNvGrpSpPr/>
              <p:nvPr/>
            </p:nvGrpSpPr>
            <p:grpSpPr>
              <a:xfrm>
                <a:off x="157330" y="2910096"/>
                <a:ext cx="606149" cy="40103"/>
                <a:chOff x="157325" y="384725"/>
                <a:chExt cx="743650" cy="49200"/>
              </a:xfrm>
            </p:grpSpPr>
            <p:sp>
              <p:nvSpPr>
                <p:cNvPr id="6672" name="Google Shape;667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11"/>
              <p:cNvGrpSpPr/>
              <p:nvPr/>
            </p:nvGrpSpPr>
            <p:grpSpPr>
              <a:xfrm>
                <a:off x="157330" y="3093976"/>
                <a:ext cx="606149" cy="40103"/>
                <a:chOff x="157325" y="384725"/>
                <a:chExt cx="743650" cy="49200"/>
              </a:xfrm>
            </p:grpSpPr>
            <p:sp>
              <p:nvSpPr>
                <p:cNvPr id="6678" name="Google Shape;667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11"/>
              <p:cNvGrpSpPr/>
              <p:nvPr/>
            </p:nvGrpSpPr>
            <p:grpSpPr>
              <a:xfrm>
                <a:off x="157330" y="3277857"/>
                <a:ext cx="606149" cy="40103"/>
                <a:chOff x="157325" y="384725"/>
                <a:chExt cx="743650" cy="49200"/>
              </a:xfrm>
            </p:grpSpPr>
            <p:sp>
              <p:nvSpPr>
                <p:cNvPr id="6684" name="Google Shape;668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11"/>
              <p:cNvGrpSpPr/>
              <p:nvPr/>
            </p:nvGrpSpPr>
            <p:grpSpPr>
              <a:xfrm>
                <a:off x="157330" y="3461737"/>
                <a:ext cx="606149" cy="40103"/>
                <a:chOff x="157325" y="384725"/>
                <a:chExt cx="743650" cy="49200"/>
              </a:xfrm>
            </p:grpSpPr>
            <p:sp>
              <p:nvSpPr>
                <p:cNvPr id="6690" name="Google Shape;669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11"/>
              <p:cNvGrpSpPr/>
              <p:nvPr/>
            </p:nvGrpSpPr>
            <p:grpSpPr>
              <a:xfrm>
                <a:off x="157330" y="3645618"/>
                <a:ext cx="606149" cy="40103"/>
                <a:chOff x="157325" y="384725"/>
                <a:chExt cx="743650" cy="49200"/>
              </a:xfrm>
            </p:grpSpPr>
            <p:sp>
              <p:nvSpPr>
                <p:cNvPr id="6696" name="Google Shape;669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11"/>
              <p:cNvGrpSpPr/>
              <p:nvPr/>
            </p:nvGrpSpPr>
            <p:grpSpPr>
              <a:xfrm>
                <a:off x="157330" y="4013379"/>
                <a:ext cx="606149" cy="40103"/>
                <a:chOff x="157325" y="384725"/>
                <a:chExt cx="743650" cy="49200"/>
              </a:xfrm>
            </p:grpSpPr>
            <p:sp>
              <p:nvSpPr>
                <p:cNvPr id="6702" name="Google Shape;670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11"/>
              <p:cNvGrpSpPr/>
              <p:nvPr/>
            </p:nvGrpSpPr>
            <p:grpSpPr>
              <a:xfrm>
                <a:off x="157330" y="3829499"/>
                <a:ext cx="606149" cy="40103"/>
                <a:chOff x="157325" y="384725"/>
                <a:chExt cx="743650" cy="49200"/>
              </a:xfrm>
            </p:grpSpPr>
            <p:sp>
              <p:nvSpPr>
                <p:cNvPr id="6708" name="Google Shape;670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11"/>
              <p:cNvGrpSpPr/>
              <p:nvPr/>
            </p:nvGrpSpPr>
            <p:grpSpPr>
              <a:xfrm>
                <a:off x="157330" y="4197260"/>
                <a:ext cx="606149" cy="40103"/>
                <a:chOff x="157325" y="384725"/>
                <a:chExt cx="743650" cy="49200"/>
              </a:xfrm>
            </p:grpSpPr>
            <p:sp>
              <p:nvSpPr>
                <p:cNvPr id="6714" name="Google Shape;671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11"/>
              <p:cNvGrpSpPr/>
              <p:nvPr/>
            </p:nvGrpSpPr>
            <p:grpSpPr>
              <a:xfrm>
                <a:off x="157330" y="4381140"/>
                <a:ext cx="606149" cy="40103"/>
                <a:chOff x="157325" y="384725"/>
                <a:chExt cx="743650" cy="49200"/>
              </a:xfrm>
            </p:grpSpPr>
            <p:sp>
              <p:nvSpPr>
                <p:cNvPr id="6720" name="Google Shape;672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25" name="Google Shape;6725;p11"/>
          <p:cNvGrpSpPr/>
          <p:nvPr/>
        </p:nvGrpSpPr>
        <p:grpSpPr>
          <a:xfrm rot="5400000">
            <a:off x="5816953" y="1808673"/>
            <a:ext cx="6234568" cy="435094"/>
            <a:chOff x="-130297" y="4708398"/>
            <a:chExt cx="6234568" cy="435094"/>
          </a:xfrm>
        </p:grpSpPr>
        <p:grpSp>
          <p:nvGrpSpPr>
            <p:cNvPr id="6726" name="Google Shape;6726;p11"/>
            <p:cNvGrpSpPr/>
            <p:nvPr/>
          </p:nvGrpSpPr>
          <p:grpSpPr>
            <a:xfrm rot="5400000">
              <a:off x="1184428" y="3393674"/>
              <a:ext cx="435094" cy="3064543"/>
              <a:chOff x="157330" y="151887"/>
              <a:chExt cx="606149" cy="4269356"/>
            </a:xfrm>
          </p:grpSpPr>
          <p:grpSp>
            <p:nvGrpSpPr>
              <p:cNvPr id="6727" name="Google Shape;6727;p11"/>
              <p:cNvGrpSpPr/>
              <p:nvPr/>
            </p:nvGrpSpPr>
            <p:grpSpPr>
              <a:xfrm>
                <a:off x="157330" y="151887"/>
                <a:ext cx="606149" cy="40103"/>
                <a:chOff x="157325" y="384725"/>
                <a:chExt cx="743650" cy="49200"/>
              </a:xfrm>
            </p:grpSpPr>
            <p:sp>
              <p:nvSpPr>
                <p:cNvPr id="6728" name="Google Shape;672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11"/>
              <p:cNvGrpSpPr/>
              <p:nvPr/>
            </p:nvGrpSpPr>
            <p:grpSpPr>
              <a:xfrm>
                <a:off x="157330" y="335768"/>
                <a:ext cx="606149" cy="40103"/>
                <a:chOff x="157325" y="384725"/>
                <a:chExt cx="743650" cy="49200"/>
              </a:xfrm>
            </p:grpSpPr>
            <p:sp>
              <p:nvSpPr>
                <p:cNvPr id="6734" name="Google Shape;673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11"/>
              <p:cNvGrpSpPr/>
              <p:nvPr/>
            </p:nvGrpSpPr>
            <p:grpSpPr>
              <a:xfrm>
                <a:off x="157330" y="519649"/>
                <a:ext cx="606149" cy="40103"/>
                <a:chOff x="157325" y="384725"/>
                <a:chExt cx="743650" cy="49200"/>
              </a:xfrm>
            </p:grpSpPr>
            <p:sp>
              <p:nvSpPr>
                <p:cNvPr id="6740" name="Google Shape;674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11"/>
              <p:cNvGrpSpPr/>
              <p:nvPr/>
            </p:nvGrpSpPr>
            <p:grpSpPr>
              <a:xfrm>
                <a:off x="157330" y="703529"/>
                <a:ext cx="606149" cy="40103"/>
                <a:chOff x="157325" y="384725"/>
                <a:chExt cx="743650" cy="49200"/>
              </a:xfrm>
            </p:grpSpPr>
            <p:sp>
              <p:nvSpPr>
                <p:cNvPr id="6746" name="Google Shape;674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11"/>
              <p:cNvGrpSpPr/>
              <p:nvPr/>
            </p:nvGrpSpPr>
            <p:grpSpPr>
              <a:xfrm>
                <a:off x="157330" y="887410"/>
                <a:ext cx="606149" cy="40103"/>
                <a:chOff x="157325" y="384725"/>
                <a:chExt cx="743650" cy="49200"/>
              </a:xfrm>
            </p:grpSpPr>
            <p:sp>
              <p:nvSpPr>
                <p:cNvPr id="6752" name="Google Shape;675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11"/>
              <p:cNvGrpSpPr/>
              <p:nvPr/>
            </p:nvGrpSpPr>
            <p:grpSpPr>
              <a:xfrm>
                <a:off x="157330" y="1071290"/>
                <a:ext cx="606149" cy="40103"/>
                <a:chOff x="157325" y="384725"/>
                <a:chExt cx="743650" cy="49200"/>
              </a:xfrm>
            </p:grpSpPr>
            <p:sp>
              <p:nvSpPr>
                <p:cNvPr id="6758" name="Google Shape;675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11"/>
              <p:cNvGrpSpPr/>
              <p:nvPr/>
            </p:nvGrpSpPr>
            <p:grpSpPr>
              <a:xfrm>
                <a:off x="157330" y="1255171"/>
                <a:ext cx="606149" cy="40103"/>
                <a:chOff x="157325" y="384725"/>
                <a:chExt cx="743650" cy="49200"/>
              </a:xfrm>
            </p:grpSpPr>
            <p:sp>
              <p:nvSpPr>
                <p:cNvPr id="6764" name="Google Shape;676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11"/>
              <p:cNvGrpSpPr/>
              <p:nvPr/>
            </p:nvGrpSpPr>
            <p:grpSpPr>
              <a:xfrm>
                <a:off x="157330" y="1439051"/>
                <a:ext cx="606149" cy="40103"/>
                <a:chOff x="157325" y="384725"/>
                <a:chExt cx="743650" cy="49200"/>
              </a:xfrm>
            </p:grpSpPr>
            <p:sp>
              <p:nvSpPr>
                <p:cNvPr id="6770" name="Google Shape;677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11"/>
              <p:cNvGrpSpPr/>
              <p:nvPr/>
            </p:nvGrpSpPr>
            <p:grpSpPr>
              <a:xfrm>
                <a:off x="157330" y="1806812"/>
                <a:ext cx="606149" cy="40103"/>
                <a:chOff x="157325" y="384725"/>
                <a:chExt cx="743650" cy="49200"/>
              </a:xfrm>
            </p:grpSpPr>
            <p:sp>
              <p:nvSpPr>
                <p:cNvPr id="6776" name="Google Shape;677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11"/>
              <p:cNvGrpSpPr/>
              <p:nvPr/>
            </p:nvGrpSpPr>
            <p:grpSpPr>
              <a:xfrm>
                <a:off x="157330" y="1622932"/>
                <a:ext cx="606149" cy="40103"/>
                <a:chOff x="157325" y="384725"/>
                <a:chExt cx="743650" cy="49200"/>
              </a:xfrm>
            </p:grpSpPr>
            <p:sp>
              <p:nvSpPr>
                <p:cNvPr id="6782" name="Google Shape;678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11"/>
              <p:cNvGrpSpPr/>
              <p:nvPr/>
            </p:nvGrpSpPr>
            <p:grpSpPr>
              <a:xfrm>
                <a:off x="157330" y="1990693"/>
                <a:ext cx="606149" cy="40103"/>
                <a:chOff x="157325" y="384725"/>
                <a:chExt cx="743650" cy="49200"/>
              </a:xfrm>
            </p:grpSpPr>
            <p:sp>
              <p:nvSpPr>
                <p:cNvPr id="6788" name="Google Shape;678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11"/>
              <p:cNvGrpSpPr/>
              <p:nvPr/>
            </p:nvGrpSpPr>
            <p:grpSpPr>
              <a:xfrm>
                <a:off x="157330" y="2174574"/>
                <a:ext cx="606149" cy="40103"/>
                <a:chOff x="157325" y="384725"/>
                <a:chExt cx="743650" cy="49200"/>
              </a:xfrm>
            </p:grpSpPr>
            <p:sp>
              <p:nvSpPr>
                <p:cNvPr id="6794" name="Google Shape;679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11"/>
              <p:cNvGrpSpPr/>
              <p:nvPr/>
            </p:nvGrpSpPr>
            <p:grpSpPr>
              <a:xfrm>
                <a:off x="157330" y="2358454"/>
                <a:ext cx="606149" cy="40103"/>
                <a:chOff x="157325" y="384725"/>
                <a:chExt cx="743650" cy="49200"/>
              </a:xfrm>
            </p:grpSpPr>
            <p:sp>
              <p:nvSpPr>
                <p:cNvPr id="6800" name="Google Shape;680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11"/>
              <p:cNvGrpSpPr/>
              <p:nvPr/>
            </p:nvGrpSpPr>
            <p:grpSpPr>
              <a:xfrm>
                <a:off x="157330" y="2542335"/>
                <a:ext cx="606149" cy="40103"/>
                <a:chOff x="157325" y="384725"/>
                <a:chExt cx="743650" cy="49200"/>
              </a:xfrm>
            </p:grpSpPr>
            <p:sp>
              <p:nvSpPr>
                <p:cNvPr id="6806" name="Google Shape;680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11"/>
              <p:cNvGrpSpPr/>
              <p:nvPr/>
            </p:nvGrpSpPr>
            <p:grpSpPr>
              <a:xfrm>
                <a:off x="157330" y="2726215"/>
                <a:ext cx="606149" cy="40103"/>
                <a:chOff x="157325" y="384725"/>
                <a:chExt cx="743650" cy="49200"/>
              </a:xfrm>
            </p:grpSpPr>
            <p:sp>
              <p:nvSpPr>
                <p:cNvPr id="6812" name="Google Shape;681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11"/>
              <p:cNvGrpSpPr/>
              <p:nvPr/>
            </p:nvGrpSpPr>
            <p:grpSpPr>
              <a:xfrm>
                <a:off x="157330" y="2910096"/>
                <a:ext cx="606149" cy="40103"/>
                <a:chOff x="157325" y="384725"/>
                <a:chExt cx="743650" cy="49200"/>
              </a:xfrm>
            </p:grpSpPr>
            <p:sp>
              <p:nvSpPr>
                <p:cNvPr id="6818" name="Google Shape;681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11"/>
              <p:cNvGrpSpPr/>
              <p:nvPr/>
            </p:nvGrpSpPr>
            <p:grpSpPr>
              <a:xfrm>
                <a:off x="157330" y="3093976"/>
                <a:ext cx="606149" cy="40103"/>
                <a:chOff x="157325" y="384725"/>
                <a:chExt cx="743650" cy="49200"/>
              </a:xfrm>
            </p:grpSpPr>
            <p:sp>
              <p:nvSpPr>
                <p:cNvPr id="6824" name="Google Shape;682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11"/>
              <p:cNvGrpSpPr/>
              <p:nvPr/>
            </p:nvGrpSpPr>
            <p:grpSpPr>
              <a:xfrm>
                <a:off x="157330" y="3277857"/>
                <a:ext cx="606149" cy="40103"/>
                <a:chOff x="157325" y="384725"/>
                <a:chExt cx="743650" cy="49200"/>
              </a:xfrm>
            </p:grpSpPr>
            <p:sp>
              <p:nvSpPr>
                <p:cNvPr id="6830" name="Google Shape;683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11"/>
              <p:cNvGrpSpPr/>
              <p:nvPr/>
            </p:nvGrpSpPr>
            <p:grpSpPr>
              <a:xfrm>
                <a:off x="157330" y="3461737"/>
                <a:ext cx="606149" cy="40103"/>
                <a:chOff x="157325" y="384725"/>
                <a:chExt cx="743650" cy="49200"/>
              </a:xfrm>
            </p:grpSpPr>
            <p:sp>
              <p:nvSpPr>
                <p:cNvPr id="6836" name="Google Shape;683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11"/>
              <p:cNvGrpSpPr/>
              <p:nvPr/>
            </p:nvGrpSpPr>
            <p:grpSpPr>
              <a:xfrm>
                <a:off x="157330" y="3645618"/>
                <a:ext cx="606149" cy="40103"/>
                <a:chOff x="157325" y="384725"/>
                <a:chExt cx="743650" cy="49200"/>
              </a:xfrm>
            </p:grpSpPr>
            <p:sp>
              <p:nvSpPr>
                <p:cNvPr id="6842" name="Google Shape;6842;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11"/>
              <p:cNvGrpSpPr/>
              <p:nvPr/>
            </p:nvGrpSpPr>
            <p:grpSpPr>
              <a:xfrm>
                <a:off x="157330" y="4013379"/>
                <a:ext cx="606149" cy="40103"/>
                <a:chOff x="157325" y="384725"/>
                <a:chExt cx="743650" cy="49200"/>
              </a:xfrm>
            </p:grpSpPr>
            <p:sp>
              <p:nvSpPr>
                <p:cNvPr id="6848" name="Google Shape;6848;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11"/>
              <p:cNvGrpSpPr/>
              <p:nvPr/>
            </p:nvGrpSpPr>
            <p:grpSpPr>
              <a:xfrm>
                <a:off x="157330" y="3829499"/>
                <a:ext cx="606149" cy="40103"/>
                <a:chOff x="157325" y="384725"/>
                <a:chExt cx="743650" cy="49200"/>
              </a:xfrm>
            </p:grpSpPr>
            <p:sp>
              <p:nvSpPr>
                <p:cNvPr id="6854" name="Google Shape;6854;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11"/>
              <p:cNvGrpSpPr/>
              <p:nvPr/>
            </p:nvGrpSpPr>
            <p:grpSpPr>
              <a:xfrm>
                <a:off x="157330" y="4197260"/>
                <a:ext cx="606149" cy="40103"/>
                <a:chOff x="157325" y="384725"/>
                <a:chExt cx="743650" cy="49200"/>
              </a:xfrm>
            </p:grpSpPr>
            <p:sp>
              <p:nvSpPr>
                <p:cNvPr id="6860" name="Google Shape;6860;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11"/>
              <p:cNvGrpSpPr/>
              <p:nvPr/>
            </p:nvGrpSpPr>
            <p:grpSpPr>
              <a:xfrm>
                <a:off x="157330" y="4381140"/>
                <a:ext cx="606149" cy="40103"/>
                <a:chOff x="157325" y="384725"/>
                <a:chExt cx="743650" cy="49200"/>
              </a:xfrm>
            </p:grpSpPr>
            <p:sp>
              <p:nvSpPr>
                <p:cNvPr id="6866" name="Google Shape;6866;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1" name="Google Shape;6871;p11"/>
            <p:cNvGrpSpPr/>
            <p:nvPr/>
          </p:nvGrpSpPr>
          <p:grpSpPr>
            <a:xfrm rot="5400000">
              <a:off x="4354453" y="3393674"/>
              <a:ext cx="435094" cy="3064543"/>
              <a:chOff x="157330" y="151887"/>
              <a:chExt cx="606149" cy="4269356"/>
            </a:xfrm>
          </p:grpSpPr>
          <p:grpSp>
            <p:nvGrpSpPr>
              <p:cNvPr id="6872" name="Google Shape;6872;p11"/>
              <p:cNvGrpSpPr/>
              <p:nvPr/>
            </p:nvGrpSpPr>
            <p:grpSpPr>
              <a:xfrm>
                <a:off x="157330" y="151887"/>
                <a:ext cx="606149" cy="40103"/>
                <a:chOff x="157325" y="384725"/>
                <a:chExt cx="743650" cy="49200"/>
              </a:xfrm>
            </p:grpSpPr>
            <p:sp>
              <p:nvSpPr>
                <p:cNvPr id="6873" name="Google Shape;687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11"/>
              <p:cNvGrpSpPr/>
              <p:nvPr/>
            </p:nvGrpSpPr>
            <p:grpSpPr>
              <a:xfrm>
                <a:off x="157330" y="335768"/>
                <a:ext cx="606149" cy="40103"/>
                <a:chOff x="157325" y="384725"/>
                <a:chExt cx="743650" cy="49200"/>
              </a:xfrm>
            </p:grpSpPr>
            <p:sp>
              <p:nvSpPr>
                <p:cNvPr id="6879" name="Google Shape;687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11"/>
              <p:cNvGrpSpPr/>
              <p:nvPr/>
            </p:nvGrpSpPr>
            <p:grpSpPr>
              <a:xfrm>
                <a:off x="157330" y="519649"/>
                <a:ext cx="606149" cy="40103"/>
                <a:chOff x="157325" y="384725"/>
                <a:chExt cx="743650" cy="49200"/>
              </a:xfrm>
            </p:grpSpPr>
            <p:sp>
              <p:nvSpPr>
                <p:cNvPr id="6885" name="Google Shape;688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11"/>
              <p:cNvGrpSpPr/>
              <p:nvPr/>
            </p:nvGrpSpPr>
            <p:grpSpPr>
              <a:xfrm>
                <a:off x="157330" y="703529"/>
                <a:ext cx="606149" cy="40103"/>
                <a:chOff x="157325" y="384725"/>
                <a:chExt cx="743650" cy="49200"/>
              </a:xfrm>
            </p:grpSpPr>
            <p:sp>
              <p:nvSpPr>
                <p:cNvPr id="6891" name="Google Shape;689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11"/>
              <p:cNvGrpSpPr/>
              <p:nvPr/>
            </p:nvGrpSpPr>
            <p:grpSpPr>
              <a:xfrm>
                <a:off x="157330" y="887410"/>
                <a:ext cx="606149" cy="40103"/>
                <a:chOff x="157325" y="384725"/>
                <a:chExt cx="743650" cy="49200"/>
              </a:xfrm>
            </p:grpSpPr>
            <p:sp>
              <p:nvSpPr>
                <p:cNvPr id="6897" name="Google Shape;689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11"/>
              <p:cNvGrpSpPr/>
              <p:nvPr/>
            </p:nvGrpSpPr>
            <p:grpSpPr>
              <a:xfrm>
                <a:off x="157330" y="1071290"/>
                <a:ext cx="606149" cy="40103"/>
                <a:chOff x="157325" y="384725"/>
                <a:chExt cx="743650" cy="49200"/>
              </a:xfrm>
            </p:grpSpPr>
            <p:sp>
              <p:nvSpPr>
                <p:cNvPr id="6903" name="Google Shape;690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11"/>
              <p:cNvGrpSpPr/>
              <p:nvPr/>
            </p:nvGrpSpPr>
            <p:grpSpPr>
              <a:xfrm>
                <a:off x="157330" y="1255171"/>
                <a:ext cx="606149" cy="40103"/>
                <a:chOff x="157325" y="384725"/>
                <a:chExt cx="743650" cy="49200"/>
              </a:xfrm>
            </p:grpSpPr>
            <p:sp>
              <p:nvSpPr>
                <p:cNvPr id="6909" name="Google Shape;690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11"/>
              <p:cNvGrpSpPr/>
              <p:nvPr/>
            </p:nvGrpSpPr>
            <p:grpSpPr>
              <a:xfrm>
                <a:off x="157330" y="1439051"/>
                <a:ext cx="606149" cy="40103"/>
                <a:chOff x="157325" y="384725"/>
                <a:chExt cx="743650" cy="49200"/>
              </a:xfrm>
            </p:grpSpPr>
            <p:sp>
              <p:nvSpPr>
                <p:cNvPr id="6915" name="Google Shape;691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11"/>
              <p:cNvGrpSpPr/>
              <p:nvPr/>
            </p:nvGrpSpPr>
            <p:grpSpPr>
              <a:xfrm>
                <a:off x="157330" y="1806812"/>
                <a:ext cx="606149" cy="40103"/>
                <a:chOff x="157325" y="384725"/>
                <a:chExt cx="743650" cy="49200"/>
              </a:xfrm>
            </p:grpSpPr>
            <p:sp>
              <p:nvSpPr>
                <p:cNvPr id="6921" name="Google Shape;692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11"/>
              <p:cNvGrpSpPr/>
              <p:nvPr/>
            </p:nvGrpSpPr>
            <p:grpSpPr>
              <a:xfrm>
                <a:off x="157330" y="1622932"/>
                <a:ext cx="606149" cy="40103"/>
                <a:chOff x="157325" y="384725"/>
                <a:chExt cx="743650" cy="49200"/>
              </a:xfrm>
            </p:grpSpPr>
            <p:sp>
              <p:nvSpPr>
                <p:cNvPr id="6927" name="Google Shape;692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11"/>
              <p:cNvGrpSpPr/>
              <p:nvPr/>
            </p:nvGrpSpPr>
            <p:grpSpPr>
              <a:xfrm>
                <a:off x="157330" y="1990693"/>
                <a:ext cx="606149" cy="40103"/>
                <a:chOff x="157325" y="384725"/>
                <a:chExt cx="743650" cy="49200"/>
              </a:xfrm>
            </p:grpSpPr>
            <p:sp>
              <p:nvSpPr>
                <p:cNvPr id="6933" name="Google Shape;693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11"/>
              <p:cNvGrpSpPr/>
              <p:nvPr/>
            </p:nvGrpSpPr>
            <p:grpSpPr>
              <a:xfrm>
                <a:off x="157330" y="2174574"/>
                <a:ext cx="606149" cy="40103"/>
                <a:chOff x="157325" y="384725"/>
                <a:chExt cx="743650" cy="49200"/>
              </a:xfrm>
            </p:grpSpPr>
            <p:sp>
              <p:nvSpPr>
                <p:cNvPr id="6939" name="Google Shape;693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11"/>
              <p:cNvGrpSpPr/>
              <p:nvPr/>
            </p:nvGrpSpPr>
            <p:grpSpPr>
              <a:xfrm>
                <a:off x="157330" y="2358454"/>
                <a:ext cx="606149" cy="40103"/>
                <a:chOff x="157325" y="384725"/>
                <a:chExt cx="743650" cy="49200"/>
              </a:xfrm>
            </p:grpSpPr>
            <p:sp>
              <p:nvSpPr>
                <p:cNvPr id="6945" name="Google Shape;694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11"/>
              <p:cNvGrpSpPr/>
              <p:nvPr/>
            </p:nvGrpSpPr>
            <p:grpSpPr>
              <a:xfrm>
                <a:off x="157330" y="2542335"/>
                <a:ext cx="606149" cy="40103"/>
                <a:chOff x="157325" y="384725"/>
                <a:chExt cx="743650" cy="49200"/>
              </a:xfrm>
            </p:grpSpPr>
            <p:sp>
              <p:nvSpPr>
                <p:cNvPr id="6951" name="Google Shape;695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11"/>
              <p:cNvGrpSpPr/>
              <p:nvPr/>
            </p:nvGrpSpPr>
            <p:grpSpPr>
              <a:xfrm>
                <a:off x="157330" y="2726215"/>
                <a:ext cx="606149" cy="40103"/>
                <a:chOff x="157325" y="384725"/>
                <a:chExt cx="743650" cy="49200"/>
              </a:xfrm>
            </p:grpSpPr>
            <p:sp>
              <p:nvSpPr>
                <p:cNvPr id="6957" name="Google Shape;695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11"/>
              <p:cNvGrpSpPr/>
              <p:nvPr/>
            </p:nvGrpSpPr>
            <p:grpSpPr>
              <a:xfrm>
                <a:off x="157330" y="2910096"/>
                <a:ext cx="606149" cy="40103"/>
                <a:chOff x="157325" y="384725"/>
                <a:chExt cx="743650" cy="49200"/>
              </a:xfrm>
            </p:grpSpPr>
            <p:sp>
              <p:nvSpPr>
                <p:cNvPr id="6963" name="Google Shape;696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11"/>
              <p:cNvGrpSpPr/>
              <p:nvPr/>
            </p:nvGrpSpPr>
            <p:grpSpPr>
              <a:xfrm>
                <a:off x="157330" y="3093976"/>
                <a:ext cx="606149" cy="40103"/>
                <a:chOff x="157325" y="384725"/>
                <a:chExt cx="743650" cy="49200"/>
              </a:xfrm>
            </p:grpSpPr>
            <p:sp>
              <p:nvSpPr>
                <p:cNvPr id="6969" name="Google Shape;696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11"/>
              <p:cNvGrpSpPr/>
              <p:nvPr/>
            </p:nvGrpSpPr>
            <p:grpSpPr>
              <a:xfrm>
                <a:off x="157330" y="3277857"/>
                <a:ext cx="606149" cy="40103"/>
                <a:chOff x="157325" y="384725"/>
                <a:chExt cx="743650" cy="49200"/>
              </a:xfrm>
            </p:grpSpPr>
            <p:sp>
              <p:nvSpPr>
                <p:cNvPr id="6975" name="Google Shape;697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11"/>
              <p:cNvGrpSpPr/>
              <p:nvPr/>
            </p:nvGrpSpPr>
            <p:grpSpPr>
              <a:xfrm>
                <a:off x="157330" y="3461737"/>
                <a:ext cx="606149" cy="40103"/>
                <a:chOff x="157325" y="384725"/>
                <a:chExt cx="743650" cy="49200"/>
              </a:xfrm>
            </p:grpSpPr>
            <p:sp>
              <p:nvSpPr>
                <p:cNvPr id="6981" name="Google Shape;698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11"/>
              <p:cNvGrpSpPr/>
              <p:nvPr/>
            </p:nvGrpSpPr>
            <p:grpSpPr>
              <a:xfrm>
                <a:off x="157330" y="3645618"/>
                <a:ext cx="606149" cy="40103"/>
                <a:chOff x="157325" y="384725"/>
                <a:chExt cx="743650" cy="49200"/>
              </a:xfrm>
            </p:grpSpPr>
            <p:sp>
              <p:nvSpPr>
                <p:cNvPr id="6987" name="Google Shape;6987;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11"/>
              <p:cNvGrpSpPr/>
              <p:nvPr/>
            </p:nvGrpSpPr>
            <p:grpSpPr>
              <a:xfrm>
                <a:off x="157330" y="4013379"/>
                <a:ext cx="606149" cy="40103"/>
                <a:chOff x="157325" y="384725"/>
                <a:chExt cx="743650" cy="49200"/>
              </a:xfrm>
            </p:grpSpPr>
            <p:sp>
              <p:nvSpPr>
                <p:cNvPr id="6993" name="Google Shape;6993;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11"/>
              <p:cNvGrpSpPr/>
              <p:nvPr/>
            </p:nvGrpSpPr>
            <p:grpSpPr>
              <a:xfrm>
                <a:off x="157330" y="3829499"/>
                <a:ext cx="606149" cy="40103"/>
                <a:chOff x="157325" y="384725"/>
                <a:chExt cx="743650" cy="49200"/>
              </a:xfrm>
            </p:grpSpPr>
            <p:sp>
              <p:nvSpPr>
                <p:cNvPr id="6999" name="Google Shape;6999;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11"/>
              <p:cNvGrpSpPr/>
              <p:nvPr/>
            </p:nvGrpSpPr>
            <p:grpSpPr>
              <a:xfrm>
                <a:off x="157330" y="4197260"/>
                <a:ext cx="606149" cy="40103"/>
                <a:chOff x="157325" y="384725"/>
                <a:chExt cx="743650" cy="49200"/>
              </a:xfrm>
            </p:grpSpPr>
            <p:sp>
              <p:nvSpPr>
                <p:cNvPr id="7005" name="Google Shape;7005;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11"/>
              <p:cNvGrpSpPr/>
              <p:nvPr/>
            </p:nvGrpSpPr>
            <p:grpSpPr>
              <a:xfrm>
                <a:off x="157330" y="4381140"/>
                <a:ext cx="606149" cy="40103"/>
                <a:chOff x="157325" y="384725"/>
                <a:chExt cx="743650" cy="49200"/>
              </a:xfrm>
            </p:grpSpPr>
            <p:sp>
              <p:nvSpPr>
                <p:cNvPr id="7011" name="Google Shape;7011;p11"/>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1"/>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1"/>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1"/>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1"/>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01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017"/>
        <p:cNvGrpSpPr/>
        <p:nvPr/>
      </p:nvGrpSpPr>
      <p:grpSpPr>
        <a:xfrm>
          <a:off x="0" y="0"/>
          <a:ext cx="0" cy="0"/>
          <a:chOff x="0" y="0"/>
          <a:chExt cx="0" cy="0"/>
        </a:xfrm>
      </p:grpSpPr>
      <p:sp>
        <p:nvSpPr>
          <p:cNvPr id="7018" name="Google Shape;7018;p13"/>
          <p:cNvSpPr txBox="1">
            <a:spLocks noGrp="1"/>
          </p:cNvSpPr>
          <p:nvPr>
            <p:ph type="title" hasCustomPrompt="1"/>
          </p:nvPr>
        </p:nvSpPr>
        <p:spPr>
          <a:xfrm>
            <a:off x="889025" y="1576900"/>
            <a:ext cx="777300" cy="1143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3500"/>
              <a:buNone/>
              <a:defRPr sz="3200">
                <a:solidFill>
                  <a:schemeClr val="dk1"/>
                </a:solidFill>
              </a:defRPr>
            </a:lvl1pPr>
            <a:lvl2pPr lvl="1" algn="ctr" rtl="0">
              <a:lnSpc>
                <a:spcPct val="100000"/>
              </a:lnSpc>
              <a:spcBef>
                <a:spcPts val="0"/>
              </a:spcBef>
              <a:spcAft>
                <a:spcPts val="0"/>
              </a:spcAft>
              <a:buClr>
                <a:schemeClr val="dk2"/>
              </a:buClr>
              <a:buSzPts val="3500"/>
              <a:buNone/>
              <a:defRPr sz="3500">
                <a:solidFill>
                  <a:schemeClr val="dk2"/>
                </a:solidFill>
              </a:defRPr>
            </a:lvl2pPr>
            <a:lvl3pPr lvl="2" algn="ctr" rtl="0">
              <a:lnSpc>
                <a:spcPct val="100000"/>
              </a:lnSpc>
              <a:spcBef>
                <a:spcPts val="0"/>
              </a:spcBef>
              <a:spcAft>
                <a:spcPts val="0"/>
              </a:spcAft>
              <a:buClr>
                <a:schemeClr val="dk2"/>
              </a:buClr>
              <a:buSzPts val="3500"/>
              <a:buNone/>
              <a:defRPr sz="3500">
                <a:solidFill>
                  <a:schemeClr val="dk2"/>
                </a:solidFill>
              </a:defRPr>
            </a:lvl3pPr>
            <a:lvl4pPr lvl="3" algn="ctr" rtl="0">
              <a:lnSpc>
                <a:spcPct val="100000"/>
              </a:lnSpc>
              <a:spcBef>
                <a:spcPts val="0"/>
              </a:spcBef>
              <a:spcAft>
                <a:spcPts val="0"/>
              </a:spcAft>
              <a:buClr>
                <a:schemeClr val="dk2"/>
              </a:buClr>
              <a:buSzPts val="3500"/>
              <a:buNone/>
              <a:defRPr sz="3500">
                <a:solidFill>
                  <a:schemeClr val="dk2"/>
                </a:solidFill>
              </a:defRPr>
            </a:lvl4pPr>
            <a:lvl5pPr lvl="4" algn="ctr" rtl="0">
              <a:lnSpc>
                <a:spcPct val="100000"/>
              </a:lnSpc>
              <a:spcBef>
                <a:spcPts val="0"/>
              </a:spcBef>
              <a:spcAft>
                <a:spcPts val="0"/>
              </a:spcAft>
              <a:buClr>
                <a:schemeClr val="dk2"/>
              </a:buClr>
              <a:buSzPts val="3500"/>
              <a:buNone/>
              <a:defRPr sz="3500">
                <a:solidFill>
                  <a:schemeClr val="dk2"/>
                </a:solidFill>
              </a:defRPr>
            </a:lvl5pPr>
            <a:lvl6pPr lvl="5" algn="ctr" rtl="0">
              <a:lnSpc>
                <a:spcPct val="100000"/>
              </a:lnSpc>
              <a:spcBef>
                <a:spcPts val="0"/>
              </a:spcBef>
              <a:spcAft>
                <a:spcPts val="0"/>
              </a:spcAft>
              <a:buClr>
                <a:schemeClr val="dk2"/>
              </a:buClr>
              <a:buSzPts val="3500"/>
              <a:buNone/>
              <a:defRPr sz="3500">
                <a:solidFill>
                  <a:schemeClr val="dk2"/>
                </a:solidFill>
              </a:defRPr>
            </a:lvl6pPr>
            <a:lvl7pPr lvl="6" algn="ctr" rtl="0">
              <a:lnSpc>
                <a:spcPct val="100000"/>
              </a:lnSpc>
              <a:spcBef>
                <a:spcPts val="0"/>
              </a:spcBef>
              <a:spcAft>
                <a:spcPts val="0"/>
              </a:spcAft>
              <a:buClr>
                <a:schemeClr val="dk2"/>
              </a:buClr>
              <a:buSzPts val="3500"/>
              <a:buNone/>
              <a:defRPr sz="3500">
                <a:solidFill>
                  <a:schemeClr val="dk2"/>
                </a:solidFill>
              </a:defRPr>
            </a:lvl7pPr>
            <a:lvl8pPr lvl="7" algn="ctr" rtl="0">
              <a:lnSpc>
                <a:spcPct val="100000"/>
              </a:lnSpc>
              <a:spcBef>
                <a:spcPts val="0"/>
              </a:spcBef>
              <a:spcAft>
                <a:spcPts val="0"/>
              </a:spcAft>
              <a:buClr>
                <a:schemeClr val="dk2"/>
              </a:buClr>
              <a:buSzPts val="3500"/>
              <a:buNone/>
              <a:defRPr sz="3500">
                <a:solidFill>
                  <a:schemeClr val="dk2"/>
                </a:solidFill>
              </a:defRPr>
            </a:lvl8pPr>
            <a:lvl9pPr lvl="8" algn="ctr" rtl="0">
              <a:lnSpc>
                <a:spcPct val="100000"/>
              </a:lnSpc>
              <a:spcBef>
                <a:spcPts val="0"/>
              </a:spcBef>
              <a:spcAft>
                <a:spcPts val="0"/>
              </a:spcAft>
              <a:buClr>
                <a:schemeClr val="dk2"/>
              </a:buClr>
              <a:buSzPts val="3500"/>
              <a:buNone/>
              <a:defRPr sz="3500">
                <a:solidFill>
                  <a:schemeClr val="dk2"/>
                </a:solidFill>
              </a:defRPr>
            </a:lvl9pPr>
          </a:lstStyle>
          <a:p>
            <a:r>
              <a:t>xx%</a:t>
            </a:r>
          </a:p>
        </p:txBody>
      </p:sp>
      <p:sp>
        <p:nvSpPr>
          <p:cNvPr id="7019" name="Google Shape;7019;p13"/>
          <p:cNvSpPr txBox="1">
            <a:spLocks noGrp="1"/>
          </p:cNvSpPr>
          <p:nvPr>
            <p:ph type="subTitle" idx="1"/>
          </p:nvPr>
        </p:nvSpPr>
        <p:spPr>
          <a:xfrm>
            <a:off x="1666325" y="1576900"/>
            <a:ext cx="2743200" cy="5403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nSpc>
                <a:spcPct val="100000"/>
              </a:lnSpc>
              <a:spcBef>
                <a:spcPts val="0"/>
              </a:spcBef>
              <a:spcAft>
                <a:spcPts val="0"/>
              </a:spcAft>
              <a:buClr>
                <a:schemeClr val="dk1"/>
              </a:buClr>
              <a:buSzPts val="1400"/>
              <a:buNone/>
              <a:defRPr>
                <a:solidFill>
                  <a:schemeClr val="dk1"/>
                </a:solidFill>
              </a:defRPr>
            </a:lvl2pPr>
            <a:lvl3pPr lvl="2">
              <a:lnSpc>
                <a:spcPct val="100000"/>
              </a:lnSpc>
              <a:spcBef>
                <a:spcPts val="0"/>
              </a:spcBef>
              <a:spcAft>
                <a:spcPts val="0"/>
              </a:spcAft>
              <a:buClr>
                <a:schemeClr val="dk1"/>
              </a:buClr>
              <a:buSzPts val="1400"/>
              <a:buNone/>
              <a:defRPr>
                <a:solidFill>
                  <a:schemeClr val="dk1"/>
                </a:solidFill>
              </a:defRPr>
            </a:lvl3pPr>
            <a:lvl4pPr lvl="3">
              <a:lnSpc>
                <a:spcPct val="100000"/>
              </a:lnSpc>
              <a:spcBef>
                <a:spcPts val="0"/>
              </a:spcBef>
              <a:spcAft>
                <a:spcPts val="0"/>
              </a:spcAft>
              <a:buClr>
                <a:schemeClr val="dk1"/>
              </a:buClr>
              <a:buSzPts val="1400"/>
              <a:buNone/>
              <a:defRPr>
                <a:solidFill>
                  <a:schemeClr val="dk1"/>
                </a:solidFill>
              </a:defRPr>
            </a:lvl4pPr>
            <a:lvl5pPr lvl="4">
              <a:lnSpc>
                <a:spcPct val="100000"/>
              </a:lnSpc>
              <a:spcBef>
                <a:spcPts val="0"/>
              </a:spcBef>
              <a:spcAft>
                <a:spcPts val="0"/>
              </a:spcAft>
              <a:buClr>
                <a:schemeClr val="dk1"/>
              </a:buClr>
              <a:buSzPts val="1400"/>
              <a:buNone/>
              <a:defRPr>
                <a:solidFill>
                  <a:schemeClr val="dk1"/>
                </a:solidFill>
              </a:defRPr>
            </a:lvl5pPr>
            <a:lvl6pPr lvl="5">
              <a:lnSpc>
                <a:spcPct val="100000"/>
              </a:lnSpc>
              <a:spcBef>
                <a:spcPts val="0"/>
              </a:spcBef>
              <a:spcAft>
                <a:spcPts val="0"/>
              </a:spcAft>
              <a:buClr>
                <a:schemeClr val="dk1"/>
              </a:buClr>
              <a:buSzPts val="1400"/>
              <a:buNone/>
              <a:defRPr>
                <a:solidFill>
                  <a:schemeClr val="dk1"/>
                </a:solidFill>
              </a:defRPr>
            </a:lvl6pPr>
            <a:lvl7pPr lvl="6">
              <a:lnSpc>
                <a:spcPct val="100000"/>
              </a:lnSpc>
              <a:spcBef>
                <a:spcPts val="0"/>
              </a:spcBef>
              <a:spcAft>
                <a:spcPts val="0"/>
              </a:spcAft>
              <a:buClr>
                <a:schemeClr val="dk1"/>
              </a:buClr>
              <a:buSzPts val="1400"/>
              <a:buNone/>
              <a:defRPr>
                <a:solidFill>
                  <a:schemeClr val="dk1"/>
                </a:solidFill>
              </a:defRPr>
            </a:lvl7pPr>
            <a:lvl8pPr lvl="7">
              <a:lnSpc>
                <a:spcPct val="100000"/>
              </a:lnSpc>
              <a:spcBef>
                <a:spcPts val="0"/>
              </a:spcBef>
              <a:spcAft>
                <a:spcPts val="0"/>
              </a:spcAft>
              <a:buClr>
                <a:schemeClr val="dk1"/>
              </a:buClr>
              <a:buSzPts val="1400"/>
              <a:buNone/>
              <a:defRPr>
                <a:solidFill>
                  <a:schemeClr val="dk1"/>
                </a:solidFill>
              </a:defRPr>
            </a:lvl8pPr>
            <a:lvl9pPr lvl="8">
              <a:lnSpc>
                <a:spcPct val="100000"/>
              </a:lnSpc>
              <a:spcBef>
                <a:spcPts val="0"/>
              </a:spcBef>
              <a:spcAft>
                <a:spcPts val="0"/>
              </a:spcAft>
              <a:buClr>
                <a:schemeClr val="dk1"/>
              </a:buClr>
              <a:buSzPts val="1400"/>
              <a:buNone/>
              <a:defRPr>
                <a:solidFill>
                  <a:schemeClr val="dk1"/>
                </a:solidFill>
              </a:defRPr>
            </a:lvl9pPr>
          </a:lstStyle>
          <a:p>
            <a:endParaRPr/>
          </a:p>
        </p:txBody>
      </p:sp>
      <p:sp>
        <p:nvSpPr>
          <p:cNvPr id="7020" name="Google Shape;7020;p13"/>
          <p:cNvSpPr txBox="1">
            <a:spLocks noGrp="1"/>
          </p:cNvSpPr>
          <p:nvPr>
            <p:ph type="subTitle" idx="2"/>
          </p:nvPr>
        </p:nvSpPr>
        <p:spPr>
          <a:xfrm>
            <a:off x="1666325" y="2117100"/>
            <a:ext cx="27432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1" name="Google Shape;7021;p13"/>
          <p:cNvSpPr txBox="1">
            <a:spLocks noGrp="1"/>
          </p:cNvSpPr>
          <p:nvPr>
            <p:ph type="title" idx="3" hasCustomPrompt="1"/>
          </p:nvPr>
        </p:nvSpPr>
        <p:spPr>
          <a:xfrm>
            <a:off x="889025" y="3232600"/>
            <a:ext cx="777300" cy="1143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3500"/>
              <a:buNone/>
              <a:defRPr sz="3200">
                <a:solidFill>
                  <a:schemeClr val="dk1"/>
                </a:solidFill>
              </a:defRPr>
            </a:lvl1pPr>
            <a:lvl2pPr lvl="1" algn="ctr" rtl="0">
              <a:lnSpc>
                <a:spcPct val="100000"/>
              </a:lnSpc>
              <a:spcBef>
                <a:spcPts val="0"/>
              </a:spcBef>
              <a:spcAft>
                <a:spcPts val="0"/>
              </a:spcAft>
              <a:buClr>
                <a:schemeClr val="dk2"/>
              </a:buClr>
              <a:buSzPts val="3500"/>
              <a:buNone/>
              <a:defRPr sz="3500">
                <a:solidFill>
                  <a:schemeClr val="dk2"/>
                </a:solidFill>
              </a:defRPr>
            </a:lvl2pPr>
            <a:lvl3pPr lvl="2" algn="ctr" rtl="0">
              <a:lnSpc>
                <a:spcPct val="100000"/>
              </a:lnSpc>
              <a:spcBef>
                <a:spcPts val="0"/>
              </a:spcBef>
              <a:spcAft>
                <a:spcPts val="0"/>
              </a:spcAft>
              <a:buClr>
                <a:schemeClr val="dk2"/>
              </a:buClr>
              <a:buSzPts val="3500"/>
              <a:buNone/>
              <a:defRPr sz="3500">
                <a:solidFill>
                  <a:schemeClr val="dk2"/>
                </a:solidFill>
              </a:defRPr>
            </a:lvl3pPr>
            <a:lvl4pPr lvl="3" algn="ctr" rtl="0">
              <a:lnSpc>
                <a:spcPct val="100000"/>
              </a:lnSpc>
              <a:spcBef>
                <a:spcPts val="0"/>
              </a:spcBef>
              <a:spcAft>
                <a:spcPts val="0"/>
              </a:spcAft>
              <a:buClr>
                <a:schemeClr val="dk2"/>
              </a:buClr>
              <a:buSzPts val="3500"/>
              <a:buNone/>
              <a:defRPr sz="3500">
                <a:solidFill>
                  <a:schemeClr val="dk2"/>
                </a:solidFill>
              </a:defRPr>
            </a:lvl4pPr>
            <a:lvl5pPr lvl="4" algn="ctr" rtl="0">
              <a:lnSpc>
                <a:spcPct val="100000"/>
              </a:lnSpc>
              <a:spcBef>
                <a:spcPts val="0"/>
              </a:spcBef>
              <a:spcAft>
                <a:spcPts val="0"/>
              </a:spcAft>
              <a:buClr>
                <a:schemeClr val="dk2"/>
              </a:buClr>
              <a:buSzPts val="3500"/>
              <a:buNone/>
              <a:defRPr sz="3500">
                <a:solidFill>
                  <a:schemeClr val="dk2"/>
                </a:solidFill>
              </a:defRPr>
            </a:lvl5pPr>
            <a:lvl6pPr lvl="5" algn="ctr" rtl="0">
              <a:lnSpc>
                <a:spcPct val="100000"/>
              </a:lnSpc>
              <a:spcBef>
                <a:spcPts val="0"/>
              </a:spcBef>
              <a:spcAft>
                <a:spcPts val="0"/>
              </a:spcAft>
              <a:buClr>
                <a:schemeClr val="dk2"/>
              </a:buClr>
              <a:buSzPts val="3500"/>
              <a:buNone/>
              <a:defRPr sz="3500">
                <a:solidFill>
                  <a:schemeClr val="dk2"/>
                </a:solidFill>
              </a:defRPr>
            </a:lvl6pPr>
            <a:lvl7pPr lvl="6" algn="ctr" rtl="0">
              <a:lnSpc>
                <a:spcPct val="100000"/>
              </a:lnSpc>
              <a:spcBef>
                <a:spcPts val="0"/>
              </a:spcBef>
              <a:spcAft>
                <a:spcPts val="0"/>
              </a:spcAft>
              <a:buClr>
                <a:schemeClr val="dk2"/>
              </a:buClr>
              <a:buSzPts val="3500"/>
              <a:buNone/>
              <a:defRPr sz="3500">
                <a:solidFill>
                  <a:schemeClr val="dk2"/>
                </a:solidFill>
              </a:defRPr>
            </a:lvl7pPr>
            <a:lvl8pPr lvl="7" algn="ctr" rtl="0">
              <a:lnSpc>
                <a:spcPct val="100000"/>
              </a:lnSpc>
              <a:spcBef>
                <a:spcPts val="0"/>
              </a:spcBef>
              <a:spcAft>
                <a:spcPts val="0"/>
              </a:spcAft>
              <a:buClr>
                <a:schemeClr val="dk2"/>
              </a:buClr>
              <a:buSzPts val="3500"/>
              <a:buNone/>
              <a:defRPr sz="3500">
                <a:solidFill>
                  <a:schemeClr val="dk2"/>
                </a:solidFill>
              </a:defRPr>
            </a:lvl8pPr>
            <a:lvl9pPr lvl="8" algn="ctr" rtl="0">
              <a:lnSpc>
                <a:spcPct val="100000"/>
              </a:lnSpc>
              <a:spcBef>
                <a:spcPts val="0"/>
              </a:spcBef>
              <a:spcAft>
                <a:spcPts val="0"/>
              </a:spcAft>
              <a:buClr>
                <a:schemeClr val="dk2"/>
              </a:buClr>
              <a:buSzPts val="3500"/>
              <a:buNone/>
              <a:defRPr sz="3500">
                <a:solidFill>
                  <a:schemeClr val="dk2"/>
                </a:solidFill>
              </a:defRPr>
            </a:lvl9pPr>
          </a:lstStyle>
          <a:p>
            <a:r>
              <a:t>xx%</a:t>
            </a:r>
          </a:p>
        </p:txBody>
      </p:sp>
      <p:sp>
        <p:nvSpPr>
          <p:cNvPr id="7022" name="Google Shape;7022;p13"/>
          <p:cNvSpPr txBox="1">
            <a:spLocks noGrp="1"/>
          </p:cNvSpPr>
          <p:nvPr>
            <p:ph type="subTitle" idx="4"/>
          </p:nvPr>
        </p:nvSpPr>
        <p:spPr>
          <a:xfrm>
            <a:off x="1666325" y="3232600"/>
            <a:ext cx="2743200" cy="540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3" name="Google Shape;7023;p13"/>
          <p:cNvSpPr txBox="1">
            <a:spLocks noGrp="1"/>
          </p:cNvSpPr>
          <p:nvPr>
            <p:ph type="subTitle" idx="5"/>
          </p:nvPr>
        </p:nvSpPr>
        <p:spPr>
          <a:xfrm>
            <a:off x="1666325" y="3772900"/>
            <a:ext cx="2743200" cy="603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4" name="Google Shape;7024;p13"/>
          <p:cNvSpPr txBox="1">
            <a:spLocks noGrp="1"/>
          </p:cNvSpPr>
          <p:nvPr>
            <p:ph type="title" idx="6" hasCustomPrompt="1"/>
          </p:nvPr>
        </p:nvSpPr>
        <p:spPr>
          <a:xfrm>
            <a:off x="4734475" y="1576900"/>
            <a:ext cx="777300" cy="1143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3500"/>
              <a:buNone/>
              <a:defRPr sz="3200">
                <a:solidFill>
                  <a:schemeClr val="dk1"/>
                </a:solidFill>
              </a:defRPr>
            </a:lvl1pPr>
            <a:lvl2pPr lvl="1" algn="ctr" rtl="0">
              <a:lnSpc>
                <a:spcPct val="100000"/>
              </a:lnSpc>
              <a:spcBef>
                <a:spcPts val="0"/>
              </a:spcBef>
              <a:spcAft>
                <a:spcPts val="0"/>
              </a:spcAft>
              <a:buClr>
                <a:schemeClr val="dk2"/>
              </a:buClr>
              <a:buSzPts val="3500"/>
              <a:buNone/>
              <a:defRPr sz="3500">
                <a:solidFill>
                  <a:schemeClr val="dk2"/>
                </a:solidFill>
              </a:defRPr>
            </a:lvl2pPr>
            <a:lvl3pPr lvl="2" algn="ctr" rtl="0">
              <a:lnSpc>
                <a:spcPct val="100000"/>
              </a:lnSpc>
              <a:spcBef>
                <a:spcPts val="0"/>
              </a:spcBef>
              <a:spcAft>
                <a:spcPts val="0"/>
              </a:spcAft>
              <a:buClr>
                <a:schemeClr val="dk2"/>
              </a:buClr>
              <a:buSzPts val="3500"/>
              <a:buNone/>
              <a:defRPr sz="3500">
                <a:solidFill>
                  <a:schemeClr val="dk2"/>
                </a:solidFill>
              </a:defRPr>
            </a:lvl3pPr>
            <a:lvl4pPr lvl="3" algn="ctr" rtl="0">
              <a:lnSpc>
                <a:spcPct val="100000"/>
              </a:lnSpc>
              <a:spcBef>
                <a:spcPts val="0"/>
              </a:spcBef>
              <a:spcAft>
                <a:spcPts val="0"/>
              </a:spcAft>
              <a:buClr>
                <a:schemeClr val="dk2"/>
              </a:buClr>
              <a:buSzPts val="3500"/>
              <a:buNone/>
              <a:defRPr sz="3500">
                <a:solidFill>
                  <a:schemeClr val="dk2"/>
                </a:solidFill>
              </a:defRPr>
            </a:lvl4pPr>
            <a:lvl5pPr lvl="4" algn="ctr" rtl="0">
              <a:lnSpc>
                <a:spcPct val="100000"/>
              </a:lnSpc>
              <a:spcBef>
                <a:spcPts val="0"/>
              </a:spcBef>
              <a:spcAft>
                <a:spcPts val="0"/>
              </a:spcAft>
              <a:buClr>
                <a:schemeClr val="dk2"/>
              </a:buClr>
              <a:buSzPts val="3500"/>
              <a:buNone/>
              <a:defRPr sz="3500">
                <a:solidFill>
                  <a:schemeClr val="dk2"/>
                </a:solidFill>
              </a:defRPr>
            </a:lvl5pPr>
            <a:lvl6pPr lvl="5" algn="ctr" rtl="0">
              <a:lnSpc>
                <a:spcPct val="100000"/>
              </a:lnSpc>
              <a:spcBef>
                <a:spcPts val="0"/>
              </a:spcBef>
              <a:spcAft>
                <a:spcPts val="0"/>
              </a:spcAft>
              <a:buClr>
                <a:schemeClr val="dk2"/>
              </a:buClr>
              <a:buSzPts val="3500"/>
              <a:buNone/>
              <a:defRPr sz="3500">
                <a:solidFill>
                  <a:schemeClr val="dk2"/>
                </a:solidFill>
              </a:defRPr>
            </a:lvl6pPr>
            <a:lvl7pPr lvl="6" algn="ctr" rtl="0">
              <a:lnSpc>
                <a:spcPct val="100000"/>
              </a:lnSpc>
              <a:spcBef>
                <a:spcPts val="0"/>
              </a:spcBef>
              <a:spcAft>
                <a:spcPts val="0"/>
              </a:spcAft>
              <a:buClr>
                <a:schemeClr val="dk2"/>
              </a:buClr>
              <a:buSzPts val="3500"/>
              <a:buNone/>
              <a:defRPr sz="3500">
                <a:solidFill>
                  <a:schemeClr val="dk2"/>
                </a:solidFill>
              </a:defRPr>
            </a:lvl7pPr>
            <a:lvl8pPr lvl="7" algn="ctr" rtl="0">
              <a:lnSpc>
                <a:spcPct val="100000"/>
              </a:lnSpc>
              <a:spcBef>
                <a:spcPts val="0"/>
              </a:spcBef>
              <a:spcAft>
                <a:spcPts val="0"/>
              </a:spcAft>
              <a:buClr>
                <a:schemeClr val="dk2"/>
              </a:buClr>
              <a:buSzPts val="3500"/>
              <a:buNone/>
              <a:defRPr sz="3500">
                <a:solidFill>
                  <a:schemeClr val="dk2"/>
                </a:solidFill>
              </a:defRPr>
            </a:lvl8pPr>
            <a:lvl9pPr lvl="8" algn="ctr" rtl="0">
              <a:lnSpc>
                <a:spcPct val="100000"/>
              </a:lnSpc>
              <a:spcBef>
                <a:spcPts val="0"/>
              </a:spcBef>
              <a:spcAft>
                <a:spcPts val="0"/>
              </a:spcAft>
              <a:buClr>
                <a:schemeClr val="dk2"/>
              </a:buClr>
              <a:buSzPts val="3500"/>
              <a:buNone/>
              <a:defRPr sz="3500">
                <a:solidFill>
                  <a:schemeClr val="dk2"/>
                </a:solidFill>
              </a:defRPr>
            </a:lvl9pPr>
          </a:lstStyle>
          <a:p>
            <a:r>
              <a:t>xx%</a:t>
            </a:r>
          </a:p>
        </p:txBody>
      </p:sp>
      <p:sp>
        <p:nvSpPr>
          <p:cNvPr id="7025" name="Google Shape;7025;p13"/>
          <p:cNvSpPr txBox="1">
            <a:spLocks noGrp="1"/>
          </p:cNvSpPr>
          <p:nvPr>
            <p:ph type="subTitle" idx="7"/>
          </p:nvPr>
        </p:nvSpPr>
        <p:spPr>
          <a:xfrm>
            <a:off x="5511775" y="1576900"/>
            <a:ext cx="2743200" cy="540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6" name="Google Shape;7026;p13"/>
          <p:cNvSpPr txBox="1">
            <a:spLocks noGrp="1"/>
          </p:cNvSpPr>
          <p:nvPr>
            <p:ph type="subTitle" idx="8"/>
          </p:nvPr>
        </p:nvSpPr>
        <p:spPr>
          <a:xfrm>
            <a:off x="5511775" y="2114876"/>
            <a:ext cx="2743200" cy="606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7" name="Google Shape;7027;p13"/>
          <p:cNvSpPr txBox="1">
            <a:spLocks noGrp="1"/>
          </p:cNvSpPr>
          <p:nvPr>
            <p:ph type="title" idx="9" hasCustomPrompt="1"/>
          </p:nvPr>
        </p:nvSpPr>
        <p:spPr>
          <a:xfrm>
            <a:off x="4734475" y="3232600"/>
            <a:ext cx="777300" cy="1143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3500"/>
              <a:buNone/>
              <a:defRPr sz="3200">
                <a:solidFill>
                  <a:schemeClr val="dk1"/>
                </a:solidFill>
              </a:defRPr>
            </a:lvl1pPr>
            <a:lvl2pPr lvl="1" algn="ctr" rtl="0">
              <a:lnSpc>
                <a:spcPct val="100000"/>
              </a:lnSpc>
              <a:spcBef>
                <a:spcPts val="0"/>
              </a:spcBef>
              <a:spcAft>
                <a:spcPts val="0"/>
              </a:spcAft>
              <a:buClr>
                <a:schemeClr val="dk2"/>
              </a:buClr>
              <a:buSzPts val="3500"/>
              <a:buNone/>
              <a:defRPr sz="3500">
                <a:solidFill>
                  <a:schemeClr val="dk2"/>
                </a:solidFill>
              </a:defRPr>
            </a:lvl2pPr>
            <a:lvl3pPr lvl="2" algn="ctr" rtl="0">
              <a:lnSpc>
                <a:spcPct val="100000"/>
              </a:lnSpc>
              <a:spcBef>
                <a:spcPts val="0"/>
              </a:spcBef>
              <a:spcAft>
                <a:spcPts val="0"/>
              </a:spcAft>
              <a:buClr>
                <a:schemeClr val="dk2"/>
              </a:buClr>
              <a:buSzPts val="3500"/>
              <a:buNone/>
              <a:defRPr sz="3500">
                <a:solidFill>
                  <a:schemeClr val="dk2"/>
                </a:solidFill>
              </a:defRPr>
            </a:lvl3pPr>
            <a:lvl4pPr lvl="3" algn="ctr" rtl="0">
              <a:lnSpc>
                <a:spcPct val="100000"/>
              </a:lnSpc>
              <a:spcBef>
                <a:spcPts val="0"/>
              </a:spcBef>
              <a:spcAft>
                <a:spcPts val="0"/>
              </a:spcAft>
              <a:buClr>
                <a:schemeClr val="dk2"/>
              </a:buClr>
              <a:buSzPts val="3500"/>
              <a:buNone/>
              <a:defRPr sz="3500">
                <a:solidFill>
                  <a:schemeClr val="dk2"/>
                </a:solidFill>
              </a:defRPr>
            </a:lvl4pPr>
            <a:lvl5pPr lvl="4" algn="ctr" rtl="0">
              <a:lnSpc>
                <a:spcPct val="100000"/>
              </a:lnSpc>
              <a:spcBef>
                <a:spcPts val="0"/>
              </a:spcBef>
              <a:spcAft>
                <a:spcPts val="0"/>
              </a:spcAft>
              <a:buClr>
                <a:schemeClr val="dk2"/>
              </a:buClr>
              <a:buSzPts val="3500"/>
              <a:buNone/>
              <a:defRPr sz="3500">
                <a:solidFill>
                  <a:schemeClr val="dk2"/>
                </a:solidFill>
              </a:defRPr>
            </a:lvl5pPr>
            <a:lvl6pPr lvl="5" algn="ctr" rtl="0">
              <a:lnSpc>
                <a:spcPct val="100000"/>
              </a:lnSpc>
              <a:spcBef>
                <a:spcPts val="0"/>
              </a:spcBef>
              <a:spcAft>
                <a:spcPts val="0"/>
              </a:spcAft>
              <a:buClr>
                <a:schemeClr val="dk2"/>
              </a:buClr>
              <a:buSzPts val="3500"/>
              <a:buNone/>
              <a:defRPr sz="3500">
                <a:solidFill>
                  <a:schemeClr val="dk2"/>
                </a:solidFill>
              </a:defRPr>
            </a:lvl6pPr>
            <a:lvl7pPr lvl="6" algn="ctr" rtl="0">
              <a:lnSpc>
                <a:spcPct val="100000"/>
              </a:lnSpc>
              <a:spcBef>
                <a:spcPts val="0"/>
              </a:spcBef>
              <a:spcAft>
                <a:spcPts val="0"/>
              </a:spcAft>
              <a:buClr>
                <a:schemeClr val="dk2"/>
              </a:buClr>
              <a:buSzPts val="3500"/>
              <a:buNone/>
              <a:defRPr sz="3500">
                <a:solidFill>
                  <a:schemeClr val="dk2"/>
                </a:solidFill>
              </a:defRPr>
            </a:lvl7pPr>
            <a:lvl8pPr lvl="7" algn="ctr" rtl="0">
              <a:lnSpc>
                <a:spcPct val="100000"/>
              </a:lnSpc>
              <a:spcBef>
                <a:spcPts val="0"/>
              </a:spcBef>
              <a:spcAft>
                <a:spcPts val="0"/>
              </a:spcAft>
              <a:buClr>
                <a:schemeClr val="dk2"/>
              </a:buClr>
              <a:buSzPts val="3500"/>
              <a:buNone/>
              <a:defRPr sz="3500">
                <a:solidFill>
                  <a:schemeClr val="dk2"/>
                </a:solidFill>
              </a:defRPr>
            </a:lvl8pPr>
            <a:lvl9pPr lvl="8" algn="ctr" rtl="0">
              <a:lnSpc>
                <a:spcPct val="100000"/>
              </a:lnSpc>
              <a:spcBef>
                <a:spcPts val="0"/>
              </a:spcBef>
              <a:spcAft>
                <a:spcPts val="0"/>
              </a:spcAft>
              <a:buClr>
                <a:schemeClr val="dk2"/>
              </a:buClr>
              <a:buSzPts val="3500"/>
              <a:buNone/>
              <a:defRPr sz="3500">
                <a:solidFill>
                  <a:schemeClr val="dk2"/>
                </a:solidFill>
              </a:defRPr>
            </a:lvl9pPr>
          </a:lstStyle>
          <a:p>
            <a:r>
              <a:t>xx%</a:t>
            </a:r>
          </a:p>
        </p:txBody>
      </p:sp>
      <p:sp>
        <p:nvSpPr>
          <p:cNvPr id="7028" name="Google Shape;7028;p13"/>
          <p:cNvSpPr txBox="1">
            <a:spLocks noGrp="1"/>
          </p:cNvSpPr>
          <p:nvPr>
            <p:ph type="subTitle" idx="13"/>
          </p:nvPr>
        </p:nvSpPr>
        <p:spPr>
          <a:xfrm>
            <a:off x="5511775" y="3232600"/>
            <a:ext cx="2743200" cy="540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029" name="Google Shape;7029;p13"/>
          <p:cNvSpPr txBox="1">
            <a:spLocks noGrp="1"/>
          </p:cNvSpPr>
          <p:nvPr>
            <p:ph type="subTitle" idx="14"/>
          </p:nvPr>
        </p:nvSpPr>
        <p:spPr>
          <a:xfrm>
            <a:off x="5511775" y="3772900"/>
            <a:ext cx="2743200" cy="603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7030" name="Google Shape;7030;p13"/>
          <p:cNvGrpSpPr/>
          <p:nvPr/>
        </p:nvGrpSpPr>
        <p:grpSpPr>
          <a:xfrm>
            <a:off x="79884" y="67067"/>
            <a:ext cx="464068" cy="3268619"/>
            <a:chOff x="157330" y="151887"/>
            <a:chExt cx="606149" cy="4269356"/>
          </a:xfrm>
        </p:grpSpPr>
        <p:grpSp>
          <p:nvGrpSpPr>
            <p:cNvPr id="7031" name="Google Shape;7031;p13"/>
            <p:cNvGrpSpPr/>
            <p:nvPr/>
          </p:nvGrpSpPr>
          <p:grpSpPr>
            <a:xfrm>
              <a:off x="157330" y="151887"/>
              <a:ext cx="606149" cy="40103"/>
              <a:chOff x="157325" y="384725"/>
              <a:chExt cx="743650" cy="49200"/>
            </a:xfrm>
          </p:grpSpPr>
          <p:sp>
            <p:nvSpPr>
              <p:cNvPr id="7032" name="Google Shape;7032;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13"/>
            <p:cNvGrpSpPr/>
            <p:nvPr/>
          </p:nvGrpSpPr>
          <p:grpSpPr>
            <a:xfrm>
              <a:off x="157330" y="335768"/>
              <a:ext cx="606149" cy="40103"/>
              <a:chOff x="157325" y="384725"/>
              <a:chExt cx="743650" cy="49200"/>
            </a:xfrm>
          </p:grpSpPr>
          <p:sp>
            <p:nvSpPr>
              <p:cNvPr id="7038" name="Google Shape;7038;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13"/>
            <p:cNvGrpSpPr/>
            <p:nvPr/>
          </p:nvGrpSpPr>
          <p:grpSpPr>
            <a:xfrm>
              <a:off x="157330" y="519649"/>
              <a:ext cx="606149" cy="40103"/>
              <a:chOff x="157325" y="384725"/>
              <a:chExt cx="743650" cy="49200"/>
            </a:xfrm>
          </p:grpSpPr>
          <p:sp>
            <p:nvSpPr>
              <p:cNvPr id="7044" name="Google Shape;7044;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13"/>
            <p:cNvGrpSpPr/>
            <p:nvPr/>
          </p:nvGrpSpPr>
          <p:grpSpPr>
            <a:xfrm>
              <a:off x="157330" y="703529"/>
              <a:ext cx="606149" cy="40103"/>
              <a:chOff x="157325" y="384725"/>
              <a:chExt cx="743650" cy="49200"/>
            </a:xfrm>
          </p:grpSpPr>
          <p:sp>
            <p:nvSpPr>
              <p:cNvPr id="7050" name="Google Shape;7050;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13"/>
            <p:cNvGrpSpPr/>
            <p:nvPr/>
          </p:nvGrpSpPr>
          <p:grpSpPr>
            <a:xfrm>
              <a:off x="157330" y="887410"/>
              <a:ext cx="606149" cy="40103"/>
              <a:chOff x="157325" y="384725"/>
              <a:chExt cx="743650" cy="49200"/>
            </a:xfrm>
          </p:grpSpPr>
          <p:sp>
            <p:nvSpPr>
              <p:cNvPr id="7056" name="Google Shape;7056;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13"/>
            <p:cNvGrpSpPr/>
            <p:nvPr/>
          </p:nvGrpSpPr>
          <p:grpSpPr>
            <a:xfrm>
              <a:off x="157330" y="1071290"/>
              <a:ext cx="606149" cy="40103"/>
              <a:chOff x="157325" y="384725"/>
              <a:chExt cx="743650" cy="49200"/>
            </a:xfrm>
          </p:grpSpPr>
          <p:sp>
            <p:nvSpPr>
              <p:cNvPr id="7062" name="Google Shape;7062;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13"/>
            <p:cNvGrpSpPr/>
            <p:nvPr/>
          </p:nvGrpSpPr>
          <p:grpSpPr>
            <a:xfrm>
              <a:off x="157330" y="1255171"/>
              <a:ext cx="606149" cy="40103"/>
              <a:chOff x="157325" y="384725"/>
              <a:chExt cx="743650" cy="49200"/>
            </a:xfrm>
          </p:grpSpPr>
          <p:sp>
            <p:nvSpPr>
              <p:cNvPr id="7068" name="Google Shape;7068;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13"/>
            <p:cNvGrpSpPr/>
            <p:nvPr/>
          </p:nvGrpSpPr>
          <p:grpSpPr>
            <a:xfrm>
              <a:off x="157330" y="1439051"/>
              <a:ext cx="606149" cy="40103"/>
              <a:chOff x="157325" y="384725"/>
              <a:chExt cx="743650" cy="49200"/>
            </a:xfrm>
          </p:grpSpPr>
          <p:sp>
            <p:nvSpPr>
              <p:cNvPr id="7074" name="Google Shape;7074;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13"/>
            <p:cNvGrpSpPr/>
            <p:nvPr/>
          </p:nvGrpSpPr>
          <p:grpSpPr>
            <a:xfrm>
              <a:off x="157330" y="1806812"/>
              <a:ext cx="606149" cy="40103"/>
              <a:chOff x="157325" y="384725"/>
              <a:chExt cx="743650" cy="49200"/>
            </a:xfrm>
          </p:grpSpPr>
          <p:sp>
            <p:nvSpPr>
              <p:cNvPr id="7080" name="Google Shape;7080;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13"/>
            <p:cNvGrpSpPr/>
            <p:nvPr/>
          </p:nvGrpSpPr>
          <p:grpSpPr>
            <a:xfrm>
              <a:off x="157330" y="1622932"/>
              <a:ext cx="606149" cy="40103"/>
              <a:chOff x="157325" y="384725"/>
              <a:chExt cx="743650" cy="49200"/>
            </a:xfrm>
          </p:grpSpPr>
          <p:sp>
            <p:nvSpPr>
              <p:cNvPr id="7086" name="Google Shape;7086;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13"/>
            <p:cNvGrpSpPr/>
            <p:nvPr/>
          </p:nvGrpSpPr>
          <p:grpSpPr>
            <a:xfrm>
              <a:off x="157330" y="1990693"/>
              <a:ext cx="606149" cy="40103"/>
              <a:chOff x="157325" y="384725"/>
              <a:chExt cx="743650" cy="49200"/>
            </a:xfrm>
          </p:grpSpPr>
          <p:sp>
            <p:nvSpPr>
              <p:cNvPr id="7092" name="Google Shape;7092;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13"/>
            <p:cNvGrpSpPr/>
            <p:nvPr/>
          </p:nvGrpSpPr>
          <p:grpSpPr>
            <a:xfrm>
              <a:off x="157330" y="2174574"/>
              <a:ext cx="606149" cy="40103"/>
              <a:chOff x="157325" y="384725"/>
              <a:chExt cx="743650" cy="49200"/>
            </a:xfrm>
          </p:grpSpPr>
          <p:sp>
            <p:nvSpPr>
              <p:cNvPr id="7098" name="Google Shape;7098;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13"/>
            <p:cNvGrpSpPr/>
            <p:nvPr/>
          </p:nvGrpSpPr>
          <p:grpSpPr>
            <a:xfrm>
              <a:off x="157330" y="2358454"/>
              <a:ext cx="606149" cy="40103"/>
              <a:chOff x="157325" y="384725"/>
              <a:chExt cx="743650" cy="49200"/>
            </a:xfrm>
          </p:grpSpPr>
          <p:sp>
            <p:nvSpPr>
              <p:cNvPr id="7104" name="Google Shape;7104;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13"/>
            <p:cNvGrpSpPr/>
            <p:nvPr/>
          </p:nvGrpSpPr>
          <p:grpSpPr>
            <a:xfrm>
              <a:off x="157330" y="2542335"/>
              <a:ext cx="606149" cy="40103"/>
              <a:chOff x="157325" y="384725"/>
              <a:chExt cx="743650" cy="49200"/>
            </a:xfrm>
          </p:grpSpPr>
          <p:sp>
            <p:nvSpPr>
              <p:cNvPr id="7110" name="Google Shape;7110;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13"/>
            <p:cNvGrpSpPr/>
            <p:nvPr/>
          </p:nvGrpSpPr>
          <p:grpSpPr>
            <a:xfrm>
              <a:off x="157330" y="2726215"/>
              <a:ext cx="606149" cy="40103"/>
              <a:chOff x="157325" y="384725"/>
              <a:chExt cx="743650" cy="49200"/>
            </a:xfrm>
          </p:grpSpPr>
          <p:sp>
            <p:nvSpPr>
              <p:cNvPr id="7116" name="Google Shape;7116;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13"/>
            <p:cNvGrpSpPr/>
            <p:nvPr/>
          </p:nvGrpSpPr>
          <p:grpSpPr>
            <a:xfrm>
              <a:off x="157330" y="2910096"/>
              <a:ext cx="606149" cy="40103"/>
              <a:chOff x="157325" y="384725"/>
              <a:chExt cx="743650" cy="49200"/>
            </a:xfrm>
          </p:grpSpPr>
          <p:sp>
            <p:nvSpPr>
              <p:cNvPr id="7122" name="Google Shape;7122;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13"/>
            <p:cNvGrpSpPr/>
            <p:nvPr/>
          </p:nvGrpSpPr>
          <p:grpSpPr>
            <a:xfrm>
              <a:off x="157330" y="3093976"/>
              <a:ext cx="606149" cy="40103"/>
              <a:chOff x="157325" y="384725"/>
              <a:chExt cx="743650" cy="49200"/>
            </a:xfrm>
          </p:grpSpPr>
          <p:sp>
            <p:nvSpPr>
              <p:cNvPr id="7128" name="Google Shape;7128;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13"/>
            <p:cNvGrpSpPr/>
            <p:nvPr/>
          </p:nvGrpSpPr>
          <p:grpSpPr>
            <a:xfrm>
              <a:off x="157330" y="3277857"/>
              <a:ext cx="606149" cy="40103"/>
              <a:chOff x="157325" y="384725"/>
              <a:chExt cx="743650" cy="49200"/>
            </a:xfrm>
          </p:grpSpPr>
          <p:sp>
            <p:nvSpPr>
              <p:cNvPr id="7134" name="Google Shape;7134;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13"/>
            <p:cNvGrpSpPr/>
            <p:nvPr/>
          </p:nvGrpSpPr>
          <p:grpSpPr>
            <a:xfrm>
              <a:off x="157330" y="3461737"/>
              <a:ext cx="606149" cy="40103"/>
              <a:chOff x="157325" y="384725"/>
              <a:chExt cx="743650" cy="49200"/>
            </a:xfrm>
          </p:grpSpPr>
          <p:sp>
            <p:nvSpPr>
              <p:cNvPr id="7140" name="Google Shape;7140;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13"/>
            <p:cNvGrpSpPr/>
            <p:nvPr/>
          </p:nvGrpSpPr>
          <p:grpSpPr>
            <a:xfrm>
              <a:off x="157330" y="3645618"/>
              <a:ext cx="606149" cy="40103"/>
              <a:chOff x="157325" y="384725"/>
              <a:chExt cx="743650" cy="49200"/>
            </a:xfrm>
          </p:grpSpPr>
          <p:sp>
            <p:nvSpPr>
              <p:cNvPr id="7146" name="Google Shape;7146;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13"/>
            <p:cNvGrpSpPr/>
            <p:nvPr/>
          </p:nvGrpSpPr>
          <p:grpSpPr>
            <a:xfrm>
              <a:off x="157330" y="4013379"/>
              <a:ext cx="606149" cy="40103"/>
              <a:chOff x="157325" y="384725"/>
              <a:chExt cx="743650" cy="49200"/>
            </a:xfrm>
          </p:grpSpPr>
          <p:sp>
            <p:nvSpPr>
              <p:cNvPr id="7152" name="Google Shape;7152;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13"/>
            <p:cNvGrpSpPr/>
            <p:nvPr/>
          </p:nvGrpSpPr>
          <p:grpSpPr>
            <a:xfrm>
              <a:off x="157330" y="3829499"/>
              <a:ext cx="606149" cy="40103"/>
              <a:chOff x="157325" y="384725"/>
              <a:chExt cx="743650" cy="49200"/>
            </a:xfrm>
          </p:grpSpPr>
          <p:sp>
            <p:nvSpPr>
              <p:cNvPr id="7158" name="Google Shape;7158;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13"/>
            <p:cNvGrpSpPr/>
            <p:nvPr/>
          </p:nvGrpSpPr>
          <p:grpSpPr>
            <a:xfrm>
              <a:off x="157330" y="4197260"/>
              <a:ext cx="606149" cy="40103"/>
              <a:chOff x="157325" y="384725"/>
              <a:chExt cx="743650" cy="49200"/>
            </a:xfrm>
          </p:grpSpPr>
          <p:sp>
            <p:nvSpPr>
              <p:cNvPr id="7164" name="Google Shape;7164;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13"/>
            <p:cNvGrpSpPr/>
            <p:nvPr/>
          </p:nvGrpSpPr>
          <p:grpSpPr>
            <a:xfrm>
              <a:off x="157330" y="4381140"/>
              <a:ext cx="606149" cy="40103"/>
              <a:chOff x="157325" y="384725"/>
              <a:chExt cx="743650" cy="49200"/>
            </a:xfrm>
          </p:grpSpPr>
          <p:sp>
            <p:nvSpPr>
              <p:cNvPr id="7170" name="Google Shape;7170;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5" name="Google Shape;7175;p13"/>
          <p:cNvGrpSpPr/>
          <p:nvPr/>
        </p:nvGrpSpPr>
        <p:grpSpPr>
          <a:xfrm>
            <a:off x="8590384" y="67067"/>
            <a:ext cx="464068" cy="3268619"/>
            <a:chOff x="157330" y="151887"/>
            <a:chExt cx="606149" cy="4269356"/>
          </a:xfrm>
        </p:grpSpPr>
        <p:grpSp>
          <p:nvGrpSpPr>
            <p:cNvPr id="7176" name="Google Shape;7176;p13"/>
            <p:cNvGrpSpPr/>
            <p:nvPr/>
          </p:nvGrpSpPr>
          <p:grpSpPr>
            <a:xfrm>
              <a:off x="157330" y="151887"/>
              <a:ext cx="606149" cy="40103"/>
              <a:chOff x="157325" y="384725"/>
              <a:chExt cx="743650" cy="49200"/>
            </a:xfrm>
          </p:grpSpPr>
          <p:sp>
            <p:nvSpPr>
              <p:cNvPr id="7177" name="Google Shape;7177;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13"/>
            <p:cNvGrpSpPr/>
            <p:nvPr/>
          </p:nvGrpSpPr>
          <p:grpSpPr>
            <a:xfrm>
              <a:off x="157330" y="335768"/>
              <a:ext cx="606149" cy="40103"/>
              <a:chOff x="157325" y="384725"/>
              <a:chExt cx="743650" cy="49200"/>
            </a:xfrm>
          </p:grpSpPr>
          <p:sp>
            <p:nvSpPr>
              <p:cNvPr id="7183" name="Google Shape;7183;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13"/>
            <p:cNvGrpSpPr/>
            <p:nvPr/>
          </p:nvGrpSpPr>
          <p:grpSpPr>
            <a:xfrm>
              <a:off x="157330" y="519649"/>
              <a:ext cx="606149" cy="40103"/>
              <a:chOff x="157325" y="384725"/>
              <a:chExt cx="743650" cy="49200"/>
            </a:xfrm>
          </p:grpSpPr>
          <p:sp>
            <p:nvSpPr>
              <p:cNvPr id="7189" name="Google Shape;7189;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13"/>
            <p:cNvGrpSpPr/>
            <p:nvPr/>
          </p:nvGrpSpPr>
          <p:grpSpPr>
            <a:xfrm>
              <a:off x="157330" y="703529"/>
              <a:ext cx="606149" cy="40103"/>
              <a:chOff x="157325" y="384725"/>
              <a:chExt cx="743650" cy="49200"/>
            </a:xfrm>
          </p:grpSpPr>
          <p:sp>
            <p:nvSpPr>
              <p:cNvPr id="7195" name="Google Shape;7195;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13"/>
            <p:cNvGrpSpPr/>
            <p:nvPr/>
          </p:nvGrpSpPr>
          <p:grpSpPr>
            <a:xfrm>
              <a:off x="157330" y="887410"/>
              <a:ext cx="606149" cy="40103"/>
              <a:chOff x="157325" y="384725"/>
              <a:chExt cx="743650" cy="49200"/>
            </a:xfrm>
          </p:grpSpPr>
          <p:sp>
            <p:nvSpPr>
              <p:cNvPr id="7201" name="Google Shape;7201;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13"/>
            <p:cNvGrpSpPr/>
            <p:nvPr/>
          </p:nvGrpSpPr>
          <p:grpSpPr>
            <a:xfrm>
              <a:off x="157330" y="1071290"/>
              <a:ext cx="606149" cy="40103"/>
              <a:chOff x="157325" y="384725"/>
              <a:chExt cx="743650" cy="49200"/>
            </a:xfrm>
          </p:grpSpPr>
          <p:sp>
            <p:nvSpPr>
              <p:cNvPr id="7207" name="Google Shape;7207;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13"/>
            <p:cNvGrpSpPr/>
            <p:nvPr/>
          </p:nvGrpSpPr>
          <p:grpSpPr>
            <a:xfrm>
              <a:off x="157330" y="1255171"/>
              <a:ext cx="606149" cy="40103"/>
              <a:chOff x="157325" y="384725"/>
              <a:chExt cx="743650" cy="49200"/>
            </a:xfrm>
          </p:grpSpPr>
          <p:sp>
            <p:nvSpPr>
              <p:cNvPr id="7213" name="Google Shape;7213;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13"/>
            <p:cNvGrpSpPr/>
            <p:nvPr/>
          </p:nvGrpSpPr>
          <p:grpSpPr>
            <a:xfrm>
              <a:off x="157330" y="1439051"/>
              <a:ext cx="606149" cy="40103"/>
              <a:chOff x="157325" y="384725"/>
              <a:chExt cx="743650" cy="49200"/>
            </a:xfrm>
          </p:grpSpPr>
          <p:sp>
            <p:nvSpPr>
              <p:cNvPr id="7219" name="Google Shape;7219;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13"/>
            <p:cNvGrpSpPr/>
            <p:nvPr/>
          </p:nvGrpSpPr>
          <p:grpSpPr>
            <a:xfrm>
              <a:off x="157330" y="1806812"/>
              <a:ext cx="606149" cy="40103"/>
              <a:chOff x="157325" y="384725"/>
              <a:chExt cx="743650" cy="49200"/>
            </a:xfrm>
          </p:grpSpPr>
          <p:sp>
            <p:nvSpPr>
              <p:cNvPr id="7225" name="Google Shape;7225;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13"/>
            <p:cNvGrpSpPr/>
            <p:nvPr/>
          </p:nvGrpSpPr>
          <p:grpSpPr>
            <a:xfrm>
              <a:off x="157330" y="1622932"/>
              <a:ext cx="606149" cy="40103"/>
              <a:chOff x="157325" y="384725"/>
              <a:chExt cx="743650" cy="49200"/>
            </a:xfrm>
          </p:grpSpPr>
          <p:sp>
            <p:nvSpPr>
              <p:cNvPr id="7231" name="Google Shape;7231;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13"/>
            <p:cNvGrpSpPr/>
            <p:nvPr/>
          </p:nvGrpSpPr>
          <p:grpSpPr>
            <a:xfrm>
              <a:off x="157330" y="1990693"/>
              <a:ext cx="606149" cy="40103"/>
              <a:chOff x="157325" y="384725"/>
              <a:chExt cx="743650" cy="49200"/>
            </a:xfrm>
          </p:grpSpPr>
          <p:sp>
            <p:nvSpPr>
              <p:cNvPr id="7237" name="Google Shape;7237;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13"/>
            <p:cNvGrpSpPr/>
            <p:nvPr/>
          </p:nvGrpSpPr>
          <p:grpSpPr>
            <a:xfrm>
              <a:off x="157330" y="2174574"/>
              <a:ext cx="606149" cy="40103"/>
              <a:chOff x="157325" y="384725"/>
              <a:chExt cx="743650" cy="49200"/>
            </a:xfrm>
          </p:grpSpPr>
          <p:sp>
            <p:nvSpPr>
              <p:cNvPr id="7243" name="Google Shape;7243;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13"/>
            <p:cNvGrpSpPr/>
            <p:nvPr/>
          </p:nvGrpSpPr>
          <p:grpSpPr>
            <a:xfrm>
              <a:off x="157330" y="2358454"/>
              <a:ext cx="606149" cy="40103"/>
              <a:chOff x="157325" y="384725"/>
              <a:chExt cx="743650" cy="49200"/>
            </a:xfrm>
          </p:grpSpPr>
          <p:sp>
            <p:nvSpPr>
              <p:cNvPr id="7249" name="Google Shape;7249;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13"/>
            <p:cNvGrpSpPr/>
            <p:nvPr/>
          </p:nvGrpSpPr>
          <p:grpSpPr>
            <a:xfrm>
              <a:off x="157330" y="2542335"/>
              <a:ext cx="606149" cy="40103"/>
              <a:chOff x="157325" y="384725"/>
              <a:chExt cx="743650" cy="49200"/>
            </a:xfrm>
          </p:grpSpPr>
          <p:sp>
            <p:nvSpPr>
              <p:cNvPr id="7255" name="Google Shape;7255;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13"/>
            <p:cNvGrpSpPr/>
            <p:nvPr/>
          </p:nvGrpSpPr>
          <p:grpSpPr>
            <a:xfrm>
              <a:off x="157330" y="2726215"/>
              <a:ext cx="606149" cy="40103"/>
              <a:chOff x="157325" y="384725"/>
              <a:chExt cx="743650" cy="49200"/>
            </a:xfrm>
          </p:grpSpPr>
          <p:sp>
            <p:nvSpPr>
              <p:cNvPr id="7261" name="Google Shape;7261;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13"/>
            <p:cNvGrpSpPr/>
            <p:nvPr/>
          </p:nvGrpSpPr>
          <p:grpSpPr>
            <a:xfrm>
              <a:off x="157330" y="2910096"/>
              <a:ext cx="606149" cy="40103"/>
              <a:chOff x="157325" y="384725"/>
              <a:chExt cx="743650" cy="49200"/>
            </a:xfrm>
          </p:grpSpPr>
          <p:sp>
            <p:nvSpPr>
              <p:cNvPr id="7267" name="Google Shape;7267;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13"/>
            <p:cNvGrpSpPr/>
            <p:nvPr/>
          </p:nvGrpSpPr>
          <p:grpSpPr>
            <a:xfrm>
              <a:off x="157330" y="3093976"/>
              <a:ext cx="606149" cy="40103"/>
              <a:chOff x="157325" y="384725"/>
              <a:chExt cx="743650" cy="49200"/>
            </a:xfrm>
          </p:grpSpPr>
          <p:sp>
            <p:nvSpPr>
              <p:cNvPr id="7273" name="Google Shape;7273;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13"/>
            <p:cNvGrpSpPr/>
            <p:nvPr/>
          </p:nvGrpSpPr>
          <p:grpSpPr>
            <a:xfrm>
              <a:off x="157330" y="3277857"/>
              <a:ext cx="606149" cy="40103"/>
              <a:chOff x="157325" y="384725"/>
              <a:chExt cx="743650" cy="49200"/>
            </a:xfrm>
          </p:grpSpPr>
          <p:sp>
            <p:nvSpPr>
              <p:cNvPr id="7279" name="Google Shape;7279;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13"/>
            <p:cNvGrpSpPr/>
            <p:nvPr/>
          </p:nvGrpSpPr>
          <p:grpSpPr>
            <a:xfrm>
              <a:off x="157330" y="3461737"/>
              <a:ext cx="606149" cy="40103"/>
              <a:chOff x="157325" y="384725"/>
              <a:chExt cx="743650" cy="49200"/>
            </a:xfrm>
          </p:grpSpPr>
          <p:sp>
            <p:nvSpPr>
              <p:cNvPr id="7285" name="Google Shape;7285;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13"/>
            <p:cNvGrpSpPr/>
            <p:nvPr/>
          </p:nvGrpSpPr>
          <p:grpSpPr>
            <a:xfrm>
              <a:off x="157330" y="3645618"/>
              <a:ext cx="606149" cy="40103"/>
              <a:chOff x="157325" y="384725"/>
              <a:chExt cx="743650" cy="49200"/>
            </a:xfrm>
          </p:grpSpPr>
          <p:sp>
            <p:nvSpPr>
              <p:cNvPr id="7291" name="Google Shape;7291;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13"/>
            <p:cNvGrpSpPr/>
            <p:nvPr/>
          </p:nvGrpSpPr>
          <p:grpSpPr>
            <a:xfrm>
              <a:off x="157330" y="4013379"/>
              <a:ext cx="606149" cy="40103"/>
              <a:chOff x="157325" y="384725"/>
              <a:chExt cx="743650" cy="49200"/>
            </a:xfrm>
          </p:grpSpPr>
          <p:sp>
            <p:nvSpPr>
              <p:cNvPr id="7297" name="Google Shape;7297;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13"/>
            <p:cNvGrpSpPr/>
            <p:nvPr/>
          </p:nvGrpSpPr>
          <p:grpSpPr>
            <a:xfrm>
              <a:off x="157330" y="3829499"/>
              <a:ext cx="606149" cy="40103"/>
              <a:chOff x="157325" y="384725"/>
              <a:chExt cx="743650" cy="49200"/>
            </a:xfrm>
          </p:grpSpPr>
          <p:sp>
            <p:nvSpPr>
              <p:cNvPr id="7303" name="Google Shape;7303;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13"/>
            <p:cNvGrpSpPr/>
            <p:nvPr/>
          </p:nvGrpSpPr>
          <p:grpSpPr>
            <a:xfrm>
              <a:off x="157330" y="4197260"/>
              <a:ext cx="606149" cy="40103"/>
              <a:chOff x="157325" y="384725"/>
              <a:chExt cx="743650" cy="49200"/>
            </a:xfrm>
          </p:grpSpPr>
          <p:sp>
            <p:nvSpPr>
              <p:cNvPr id="7309" name="Google Shape;7309;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13"/>
            <p:cNvGrpSpPr/>
            <p:nvPr/>
          </p:nvGrpSpPr>
          <p:grpSpPr>
            <a:xfrm>
              <a:off x="157330" y="4381140"/>
              <a:ext cx="606149" cy="40103"/>
              <a:chOff x="157325" y="384725"/>
              <a:chExt cx="743650" cy="49200"/>
            </a:xfrm>
          </p:grpSpPr>
          <p:sp>
            <p:nvSpPr>
              <p:cNvPr id="7315" name="Google Shape;7315;p13"/>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3"/>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3"/>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3"/>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3"/>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20" name="Google Shape;7320;p13"/>
          <p:cNvSpPr txBox="1">
            <a:spLocks noGrp="1"/>
          </p:cNvSpPr>
          <p:nvPr>
            <p:ph type="title" idx="15"/>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7617"/>
        <p:cNvGrpSpPr/>
        <p:nvPr/>
      </p:nvGrpSpPr>
      <p:grpSpPr>
        <a:xfrm>
          <a:off x="0" y="0"/>
          <a:ext cx="0" cy="0"/>
          <a:chOff x="0" y="0"/>
          <a:chExt cx="0" cy="0"/>
        </a:xfrm>
      </p:grpSpPr>
      <p:sp>
        <p:nvSpPr>
          <p:cNvPr id="7618" name="Google Shape;7618;p15"/>
          <p:cNvSpPr txBox="1">
            <a:spLocks noGrp="1"/>
          </p:cNvSpPr>
          <p:nvPr>
            <p:ph type="subTitle" idx="1"/>
          </p:nvPr>
        </p:nvSpPr>
        <p:spPr>
          <a:xfrm>
            <a:off x="741617" y="2077933"/>
            <a:ext cx="24690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19" name="Google Shape;7619;p15"/>
          <p:cNvSpPr txBox="1">
            <a:spLocks noGrp="1"/>
          </p:cNvSpPr>
          <p:nvPr>
            <p:ph type="subTitle" idx="2"/>
          </p:nvPr>
        </p:nvSpPr>
        <p:spPr>
          <a:xfrm>
            <a:off x="741617" y="2541675"/>
            <a:ext cx="2469000" cy="1041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20" name="Google Shape;7620;p15"/>
          <p:cNvSpPr txBox="1">
            <a:spLocks noGrp="1"/>
          </p:cNvSpPr>
          <p:nvPr>
            <p:ph type="subTitle" idx="3"/>
          </p:nvPr>
        </p:nvSpPr>
        <p:spPr>
          <a:xfrm>
            <a:off x="3337500" y="2830008"/>
            <a:ext cx="24690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21" name="Google Shape;7621;p15"/>
          <p:cNvSpPr txBox="1">
            <a:spLocks noGrp="1"/>
          </p:cNvSpPr>
          <p:nvPr>
            <p:ph type="subTitle" idx="4"/>
          </p:nvPr>
        </p:nvSpPr>
        <p:spPr>
          <a:xfrm>
            <a:off x="3337500" y="3293750"/>
            <a:ext cx="2469000" cy="1041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22" name="Google Shape;7622;p15"/>
          <p:cNvSpPr txBox="1">
            <a:spLocks noGrp="1"/>
          </p:cNvSpPr>
          <p:nvPr>
            <p:ph type="subTitle" idx="5"/>
          </p:nvPr>
        </p:nvSpPr>
        <p:spPr>
          <a:xfrm>
            <a:off x="5933383" y="2077933"/>
            <a:ext cx="2469000" cy="460200"/>
          </a:xfrm>
          <a:prstGeom prst="rect">
            <a:avLst/>
          </a:prstGeom>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400"/>
              <a:buFont typeface="Inter"/>
              <a:buNone/>
              <a:defRPr sz="1900" b="1">
                <a:solidFill>
                  <a:schemeClr val="dk1"/>
                </a:solidFill>
                <a:latin typeface="Inter"/>
                <a:ea typeface="Inter"/>
                <a:cs typeface="Inter"/>
                <a:sym typeface="Inter"/>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23" name="Google Shape;7623;p15"/>
          <p:cNvSpPr txBox="1">
            <a:spLocks noGrp="1"/>
          </p:cNvSpPr>
          <p:nvPr>
            <p:ph type="subTitle" idx="6"/>
          </p:nvPr>
        </p:nvSpPr>
        <p:spPr>
          <a:xfrm>
            <a:off x="5933383" y="2541675"/>
            <a:ext cx="2469000" cy="10416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7624" name="Google Shape;7624;p15"/>
          <p:cNvGrpSpPr/>
          <p:nvPr/>
        </p:nvGrpSpPr>
        <p:grpSpPr>
          <a:xfrm>
            <a:off x="-130297" y="4708398"/>
            <a:ext cx="9404593" cy="435094"/>
            <a:chOff x="6" y="4708398"/>
            <a:chExt cx="9404593" cy="435094"/>
          </a:xfrm>
        </p:grpSpPr>
        <p:grpSp>
          <p:nvGrpSpPr>
            <p:cNvPr id="7625" name="Google Shape;7625;p15"/>
            <p:cNvGrpSpPr/>
            <p:nvPr/>
          </p:nvGrpSpPr>
          <p:grpSpPr>
            <a:xfrm rot="5400000">
              <a:off x="1314731" y="3393674"/>
              <a:ext cx="435094" cy="3064543"/>
              <a:chOff x="157330" y="151887"/>
              <a:chExt cx="606149" cy="4269356"/>
            </a:xfrm>
          </p:grpSpPr>
          <p:grpSp>
            <p:nvGrpSpPr>
              <p:cNvPr id="7626" name="Google Shape;7626;p15"/>
              <p:cNvGrpSpPr/>
              <p:nvPr/>
            </p:nvGrpSpPr>
            <p:grpSpPr>
              <a:xfrm>
                <a:off x="157330" y="151887"/>
                <a:ext cx="606149" cy="40103"/>
                <a:chOff x="157325" y="384725"/>
                <a:chExt cx="743650" cy="49200"/>
              </a:xfrm>
            </p:grpSpPr>
            <p:sp>
              <p:nvSpPr>
                <p:cNvPr id="7627" name="Google Shape;762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15"/>
              <p:cNvGrpSpPr/>
              <p:nvPr/>
            </p:nvGrpSpPr>
            <p:grpSpPr>
              <a:xfrm>
                <a:off x="157330" y="335768"/>
                <a:ext cx="606149" cy="40103"/>
                <a:chOff x="157325" y="384725"/>
                <a:chExt cx="743650" cy="49200"/>
              </a:xfrm>
            </p:grpSpPr>
            <p:sp>
              <p:nvSpPr>
                <p:cNvPr id="7633" name="Google Shape;763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15"/>
              <p:cNvGrpSpPr/>
              <p:nvPr/>
            </p:nvGrpSpPr>
            <p:grpSpPr>
              <a:xfrm>
                <a:off x="157330" y="519649"/>
                <a:ext cx="606149" cy="40103"/>
                <a:chOff x="157325" y="384725"/>
                <a:chExt cx="743650" cy="49200"/>
              </a:xfrm>
            </p:grpSpPr>
            <p:sp>
              <p:nvSpPr>
                <p:cNvPr id="7639" name="Google Shape;763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15"/>
              <p:cNvGrpSpPr/>
              <p:nvPr/>
            </p:nvGrpSpPr>
            <p:grpSpPr>
              <a:xfrm>
                <a:off x="157330" y="703529"/>
                <a:ext cx="606149" cy="40103"/>
                <a:chOff x="157325" y="384725"/>
                <a:chExt cx="743650" cy="49200"/>
              </a:xfrm>
            </p:grpSpPr>
            <p:sp>
              <p:nvSpPr>
                <p:cNvPr id="7645" name="Google Shape;764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15"/>
              <p:cNvGrpSpPr/>
              <p:nvPr/>
            </p:nvGrpSpPr>
            <p:grpSpPr>
              <a:xfrm>
                <a:off x="157330" y="887410"/>
                <a:ext cx="606149" cy="40103"/>
                <a:chOff x="157325" y="384725"/>
                <a:chExt cx="743650" cy="49200"/>
              </a:xfrm>
            </p:grpSpPr>
            <p:sp>
              <p:nvSpPr>
                <p:cNvPr id="7651" name="Google Shape;765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15"/>
              <p:cNvGrpSpPr/>
              <p:nvPr/>
            </p:nvGrpSpPr>
            <p:grpSpPr>
              <a:xfrm>
                <a:off x="157330" y="1071290"/>
                <a:ext cx="606149" cy="40103"/>
                <a:chOff x="157325" y="384725"/>
                <a:chExt cx="743650" cy="49200"/>
              </a:xfrm>
            </p:grpSpPr>
            <p:sp>
              <p:nvSpPr>
                <p:cNvPr id="7657" name="Google Shape;765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15"/>
              <p:cNvGrpSpPr/>
              <p:nvPr/>
            </p:nvGrpSpPr>
            <p:grpSpPr>
              <a:xfrm>
                <a:off x="157330" y="1255171"/>
                <a:ext cx="606149" cy="40103"/>
                <a:chOff x="157325" y="384725"/>
                <a:chExt cx="743650" cy="49200"/>
              </a:xfrm>
            </p:grpSpPr>
            <p:sp>
              <p:nvSpPr>
                <p:cNvPr id="7663" name="Google Shape;766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15"/>
              <p:cNvGrpSpPr/>
              <p:nvPr/>
            </p:nvGrpSpPr>
            <p:grpSpPr>
              <a:xfrm>
                <a:off x="157330" y="1439051"/>
                <a:ext cx="606149" cy="40103"/>
                <a:chOff x="157325" y="384725"/>
                <a:chExt cx="743650" cy="49200"/>
              </a:xfrm>
            </p:grpSpPr>
            <p:sp>
              <p:nvSpPr>
                <p:cNvPr id="7669" name="Google Shape;766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15"/>
              <p:cNvGrpSpPr/>
              <p:nvPr/>
            </p:nvGrpSpPr>
            <p:grpSpPr>
              <a:xfrm>
                <a:off x="157330" y="1806812"/>
                <a:ext cx="606149" cy="40103"/>
                <a:chOff x="157325" y="384725"/>
                <a:chExt cx="743650" cy="49200"/>
              </a:xfrm>
            </p:grpSpPr>
            <p:sp>
              <p:nvSpPr>
                <p:cNvPr id="7675" name="Google Shape;767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15"/>
              <p:cNvGrpSpPr/>
              <p:nvPr/>
            </p:nvGrpSpPr>
            <p:grpSpPr>
              <a:xfrm>
                <a:off x="157330" y="1622932"/>
                <a:ext cx="606149" cy="40103"/>
                <a:chOff x="157325" y="384725"/>
                <a:chExt cx="743650" cy="49200"/>
              </a:xfrm>
            </p:grpSpPr>
            <p:sp>
              <p:nvSpPr>
                <p:cNvPr id="7681" name="Google Shape;768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15"/>
              <p:cNvGrpSpPr/>
              <p:nvPr/>
            </p:nvGrpSpPr>
            <p:grpSpPr>
              <a:xfrm>
                <a:off x="157330" y="1990693"/>
                <a:ext cx="606149" cy="40103"/>
                <a:chOff x="157325" y="384725"/>
                <a:chExt cx="743650" cy="49200"/>
              </a:xfrm>
            </p:grpSpPr>
            <p:sp>
              <p:nvSpPr>
                <p:cNvPr id="7687" name="Google Shape;768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15"/>
              <p:cNvGrpSpPr/>
              <p:nvPr/>
            </p:nvGrpSpPr>
            <p:grpSpPr>
              <a:xfrm>
                <a:off x="157330" y="2174574"/>
                <a:ext cx="606149" cy="40103"/>
                <a:chOff x="157325" y="384725"/>
                <a:chExt cx="743650" cy="49200"/>
              </a:xfrm>
            </p:grpSpPr>
            <p:sp>
              <p:nvSpPr>
                <p:cNvPr id="7693" name="Google Shape;769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15"/>
              <p:cNvGrpSpPr/>
              <p:nvPr/>
            </p:nvGrpSpPr>
            <p:grpSpPr>
              <a:xfrm>
                <a:off x="157330" y="2358454"/>
                <a:ext cx="606149" cy="40103"/>
                <a:chOff x="157325" y="384725"/>
                <a:chExt cx="743650" cy="49200"/>
              </a:xfrm>
            </p:grpSpPr>
            <p:sp>
              <p:nvSpPr>
                <p:cNvPr id="7699" name="Google Shape;769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15"/>
              <p:cNvGrpSpPr/>
              <p:nvPr/>
            </p:nvGrpSpPr>
            <p:grpSpPr>
              <a:xfrm>
                <a:off x="157330" y="2542335"/>
                <a:ext cx="606149" cy="40103"/>
                <a:chOff x="157325" y="384725"/>
                <a:chExt cx="743650" cy="49200"/>
              </a:xfrm>
            </p:grpSpPr>
            <p:sp>
              <p:nvSpPr>
                <p:cNvPr id="7705" name="Google Shape;770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15"/>
              <p:cNvGrpSpPr/>
              <p:nvPr/>
            </p:nvGrpSpPr>
            <p:grpSpPr>
              <a:xfrm>
                <a:off x="157330" y="2726215"/>
                <a:ext cx="606149" cy="40103"/>
                <a:chOff x="157325" y="384725"/>
                <a:chExt cx="743650" cy="49200"/>
              </a:xfrm>
            </p:grpSpPr>
            <p:sp>
              <p:nvSpPr>
                <p:cNvPr id="7711" name="Google Shape;771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15"/>
              <p:cNvGrpSpPr/>
              <p:nvPr/>
            </p:nvGrpSpPr>
            <p:grpSpPr>
              <a:xfrm>
                <a:off x="157330" y="2910096"/>
                <a:ext cx="606149" cy="40103"/>
                <a:chOff x="157325" y="384725"/>
                <a:chExt cx="743650" cy="49200"/>
              </a:xfrm>
            </p:grpSpPr>
            <p:sp>
              <p:nvSpPr>
                <p:cNvPr id="7717" name="Google Shape;771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15"/>
              <p:cNvGrpSpPr/>
              <p:nvPr/>
            </p:nvGrpSpPr>
            <p:grpSpPr>
              <a:xfrm>
                <a:off x="157330" y="3093976"/>
                <a:ext cx="606149" cy="40103"/>
                <a:chOff x="157325" y="384725"/>
                <a:chExt cx="743650" cy="49200"/>
              </a:xfrm>
            </p:grpSpPr>
            <p:sp>
              <p:nvSpPr>
                <p:cNvPr id="7723" name="Google Shape;772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15"/>
              <p:cNvGrpSpPr/>
              <p:nvPr/>
            </p:nvGrpSpPr>
            <p:grpSpPr>
              <a:xfrm>
                <a:off x="157330" y="3277857"/>
                <a:ext cx="606149" cy="40103"/>
                <a:chOff x="157325" y="384725"/>
                <a:chExt cx="743650" cy="49200"/>
              </a:xfrm>
            </p:grpSpPr>
            <p:sp>
              <p:nvSpPr>
                <p:cNvPr id="7729" name="Google Shape;772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15"/>
              <p:cNvGrpSpPr/>
              <p:nvPr/>
            </p:nvGrpSpPr>
            <p:grpSpPr>
              <a:xfrm>
                <a:off x="157330" y="3461737"/>
                <a:ext cx="606149" cy="40103"/>
                <a:chOff x="157325" y="384725"/>
                <a:chExt cx="743650" cy="49200"/>
              </a:xfrm>
            </p:grpSpPr>
            <p:sp>
              <p:nvSpPr>
                <p:cNvPr id="7735" name="Google Shape;773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15"/>
              <p:cNvGrpSpPr/>
              <p:nvPr/>
            </p:nvGrpSpPr>
            <p:grpSpPr>
              <a:xfrm>
                <a:off x="157330" y="3645618"/>
                <a:ext cx="606149" cy="40103"/>
                <a:chOff x="157325" y="384725"/>
                <a:chExt cx="743650" cy="49200"/>
              </a:xfrm>
            </p:grpSpPr>
            <p:sp>
              <p:nvSpPr>
                <p:cNvPr id="7741" name="Google Shape;774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15"/>
              <p:cNvGrpSpPr/>
              <p:nvPr/>
            </p:nvGrpSpPr>
            <p:grpSpPr>
              <a:xfrm>
                <a:off x="157330" y="4013379"/>
                <a:ext cx="606149" cy="40103"/>
                <a:chOff x="157325" y="384725"/>
                <a:chExt cx="743650" cy="49200"/>
              </a:xfrm>
            </p:grpSpPr>
            <p:sp>
              <p:nvSpPr>
                <p:cNvPr id="7747" name="Google Shape;774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15"/>
              <p:cNvGrpSpPr/>
              <p:nvPr/>
            </p:nvGrpSpPr>
            <p:grpSpPr>
              <a:xfrm>
                <a:off x="157330" y="3829499"/>
                <a:ext cx="606149" cy="40103"/>
                <a:chOff x="157325" y="384725"/>
                <a:chExt cx="743650" cy="49200"/>
              </a:xfrm>
            </p:grpSpPr>
            <p:sp>
              <p:nvSpPr>
                <p:cNvPr id="7753" name="Google Shape;775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15"/>
              <p:cNvGrpSpPr/>
              <p:nvPr/>
            </p:nvGrpSpPr>
            <p:grpSpPr>
              <a:xfrm>
                <a:off x="157330" y="4197260"/>
                <a:ext cx="606149" cy="40103"/>
                <a:chOff x="157325" y="384725"/>
                <a:chExt cx="743650" cy="49200"/>
              </a:xfrm>
            </p:grpSpPr>
            <p:sp>
              <p:nvSpPr>
                <p:cNvPr id="7759" name="Google Shape;775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15"/>
              <p:cNvGrpSpPr/>
              <p:nvPr/>
            </p:nvGrpSpPr>
            <p:grpSpPr>
              <a:xfrm>
                <a:off x="157330" y="4381140"/>
                <a:ext cx="606149" cy="40103"/>
                <a:chOff x="157325" y="384725"/>
                <a:chExt cx="743650" cy="49200"/>
              </a:xfrm>
            </p:grpSpPr>
            <p:sp>
              <p:nvSpPr>
                <p:cNvPr id="7765" name="Google Shape;776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0" name="Google Shape;7770;p15"/>
            <p:cNvGrpSpPr/>
            <p:nvPr/>
          </p:nvGrpSpPr>
          <p:grpSpPr>
            <a:xfrm rot="5400000">
              <a:off x="4484756" y="3393674"/>
              <a:ext cx="435094" cy="3064543"/>
              <a:chOff x="157330" y="151887"/>
              <a:chExt cx="606149" cy="4269356"/>
            </a:xfrm>
          </p:grpSpPr>
          <p:grpSp>
            <p:nvGrpSpPr>
              <p:cNvPr id="7771" name="Google Shape;7771;p15"/>
              <p:cNvGrpSpPr/>
              <p:nvPr/>
            </p:nvGrpSpPr>
            <p:grpSpPr>
              <a:xfrm>
                <a:off x="157330" y="151887"/>
                <a:ext cx="606149" cy="40103"/>
                <a:chOff x="157325" y="384725"/>
                <a:chExt cx="743650" cy="49200"/>
              </a:xfrm>
            </p:grpSpPr>
            <p:sp>
              <p:nvSpPr>
                <p:cNvPr id="7772" name="Google Shape;7772;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15"/>
              <p:cNvGrpSpPr/>
              <p:nvPr/>
            </p:nvGrpSpPr>
            <p:grpSpPr>
              <a:xfrm>
                <a:off x="157330" y="335768"/>
                <a:ext cx="606149" cy="40103"/>
                <a:chOff x="157325" y="384725"/>
                <a:chExt cx="743650" cy="49200"/>
              </a:xfrm>
            </p:grpSpPr>
            <p:sp>
              <p:nvSpPr>
                <p:cNvPr id="7778" name="Google Shape;7778;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15"/>
              <p:cNvGrpSpPr/>
              <p:nvPr/>
            </p:nvGrpSpPr>
            <p:grpSpPr>
              <a:xfrm>
                <a:off x="157330" y="519649"/>
                <a:ext cx="606149" cy="40103"/>
                <a:chOff x="157325" y="384725"/>
                <a:chExt cx="743650" cy="49200"/>
              </a:xfrm>
            </p:grpSpPr>
            <p:sp>
              <p:nvSpPr>
                <p:cNvPr id="7784" name="Google Shape;7784;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15"/>
              <p:cNvGrpSpPr/>
              <p:nvPr/>
            </p:nvGrpSpPr>
            <p:grpSpPr>
              <a:xfrm>
                <a:off x="157330" y="703529"/>
                <a:ext cx="606149" cy="40103"/>
                <a:chOff x="157325" y="384725"/>
                <a:chExt cx="743650" cy="49200"/>
              </a:xfrm>
            </p:grpSpPr>
            <p:sp>
              <p:nvSpPr>
                <p:cNvPr id="7790" name="Google Shape;7790;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15"/>
              <p:cNvGrpSpPr/>
              <p:nvPr/>
            </p:nvGrpSpPr>
            <p:grpSpPr>
              <a:xfrm>
                <a:off x="157330" y="887410"/>
                <a:ext cx="606149" cy="40103"/>
                <a:chOff x="157325" y="384725"/>
                <a:chExt cx="743650" cy="49200"/>
              </a:xfrm>
            </p:grpSpPr>
            <p:sp>
              <p:nvSpPr>
                <p:cNvPr id="7796" name="Google Shape;7796;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15"/>
              <p:cNvGrpSpPr/>
              <p:nvPr/>
            </p:nvGrpSpPr>
            <p:grpSpPr>
              <a:xfrm>
                <a:off x="157330" y="1071290"/>
                <a:ext cx="606149" cy="40103"/>
                <a:chOff x="157325" y="384725"/>
                <a:chExt cx="743650" cy="49200"/>
              </a:xfrm>
            </p:grpSpPr>
            <p:sp>
              <p:nvSpPr>
                <p:cNvPr id="7802" name="Google Shape;7802;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15"/>
              <p:cNvGrpSpPr/>
              <p:nvPr/>
            </p:nvGrpSpPr>
            <p:grpSpPr>
              <a:xfrm>
                <a:off x="157330" y="1255171"/>
                <a:ext cx="606149" cy="40103"/>
                <a:chOff x="157325" y="384725"/>
                <a:chExt cx="743650" cy="49200"/>
              </a:xfrm>
            </p:grpSpPr>
            <p:sp>
              <p:nvSpPr>
                <p:cNvPr id="7808" name="Google Shape;7808;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15"/>
              <p:cNvGrpSpPr/>
              <p:nvPr/>
            </p:nvGrpSpPr>
            <p:grpSpPr>
              <a:xfrm>
                <a:off x="157330" y="1439051"/>
                <a:ext cx="606149" cy="40103"/>
                <a:chOff x="157325" y="384725"/>
                <a:chExt cx="743650" cy="49200"/>
              </a:xfrm>
            </p:grpSpPr>
            <p:sp>
              <p:nvSpPr>
                <p:cNvPr id="7814" name="Google Shape;7814;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15"/>
              <p:cNvGrpSpPr/>
              <p:nvPr/>
            </p:nvGrpSpPr>
            <p:grpSpPr>
              <a:xfrm>
                <a:off x="157330" y="1806812"/>
                <a:ext cx="606149" cy="40103"/>
                <a:chOff x="157325" y="384725"/>
                <a:chExt cx="743650" cy="49200"/>
              </a:xfrm>
            </p:grpSpPr>
            <p:sp>
              <p:nvSpPr>
                <p:cNvPr id="7820" name="Google Shape;7820;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15"/>
              <p:cNvGrpSpPr/>
              <p:nvPr/>
            </p:nvGrpSpPr>
            <p:grpSpPr>
              <a:xfrm>
                <a:off x="157330" y="1622932"/>
                <a:ext cx="606149" cy="40103"/>
                <a:chOff x="157325" y="384725"/>
                <a:chExt cx="743650" cy="49200"/>
              </a:xfrm>
            </p:grpSpPr>
            <p:sp>
              <p:nvSpPr>
                <p:cNvPr id="7826" name="Google Shape;7826;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15"/>
              <p:cNvGrpSpPr/>
              <p:nvPr/>
            </p:nvGrpSpPr>
            <p:grpSpPr>
              <a:xfrm>
                <a:off x="157330" y="1990693"/>
                <a:ext cx="606149" cy="40103"/>
                <a:chOff x="157325" y="384725"/>
                <a:chExt cx="743650" cy="49200"/>
              </a:xfrm>
            </p:grpSpPr>
            <p:sp>
              <p:nvSpPr>
                <p:cNvPr id="7832" name="Google Shape;7832;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15"/>
              <p:cNvGrpSpPr/>
              <p:nvPr/>
            </p:nvGrpSpPr>
            <p:grpSpPr>
              <a:xfrm>
                <a:off x="157330" y="2174574"/>
                <a:ext cx="606149" cy="40103"/>
                <a:chOff x="157325" y="384725"/>
                <a:chExt cx="743650" cy="49200"/>
              </a:xfrm>
            </p:grpSpPr>
            <p:sp>
              <p:nvSpPr>
                <p:cNvPr id="7838" name="Google Shape;7838;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15"/>
              <p:cNvGrpSpPr/>
              <p:nvPr/>
            </p:nvGrpSpPr>
            <p:grpSpPr>
              <a:xfrm>
                <a:off x="157330" y="2358454"/>
                <a:ext cx="606149" cy="40103"/>
                <a:chOff x="157325" y="384725"/>
                <a:chExt cx="743650" cy="49200"/>
              </a:xfrm>
            </p:grpSpPr>
            <p:sp>
              <p:nvSpPr>
                <p:cNvPr id="7844" name="Google Shape;7844;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15"/>
              <p:cNvGrpSpPr/>
              <p:nvPr/>
            </p:nvGrpSpPr>
            <p:grpSpPr>
              <a:xfrm>
                <a:off x="157330" y="2542335"/>
                <a:ext cx="606149" cy="40103"/>
                <a:chOff x="157325" y="384725"/>
                <a:chExt cx="743650" cy="49200"/>
              </a:xfrm>
            </p:grpSpPr>
            <p:sp>
              <p:nvSpPr>
                <p:cNvPr id="7850" name="Google Shape;7850;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15"/>
              <p:cNvGrpSpPr/>
              <p:nvPr/>
            </p:nvGrpSpPr>
            <p:grpSpPr>
              <a:xfrm>
                <a:off x="157330" y="2726215"/>
                <a:ext cx="606149" cy="40103"/>
                <a:chOff x="157325" y="384725"/>
                <a:chExt cx="743650" cy="49200"/>
              </a:xfrm>
            </p:grpSpPr>
            <p:sp>
              <p:nvSpPr>
                <p:cNvPr id="7856" name="Google Shape;7856;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15"/>
              <p:cNvGrpSpPr/>
              <p:nvPr/>
            </p:nvGrpSpPr>
            <p:grpSpPr>
              <a:xfrm>
                <a:off x="157330" y="2910096"/>
                <a:ext cx="606149" cy="40103"/>
                <a:chOff x="157325" y="384725"/>
                <a:chExt cx="743650" cy="49200"/>
              </a:xfrm>
            </p:grpSpPr>
            <p:sp>
              <p:nvSpPr>
                <p:cNvPr id="7862" name="Google Shape;7862;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15"/>
              <p:cNvGrpSpPr/>
              <p:nvPr/>
            </p:nvGrpSpPr>
            <p:grpSpPr>
              <a:xfrm>
                <a:off x="157330" y="3093976"/>
                <a:ext cx="606149" cy="40103"/>
                <a:chOff x="157325" y="384725"/>
                <a:chExt cx="743650" cy="49200"/>
              </a:xfrm>
            </p:grpSpPr>
            <p:sp>
              <p:nvSpPr>
                <p:cNvPr id="7868" name="Google Shape;7868;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15"/>
              <p:cNvGrpSpPr/>
              <p:nvPr/>
            </p:nvGrpSpPr>
            <p:grpSpPr>
              <a:xfrm>
                <a:off x="157330" y="3277857"/>
                <a:ext cx="606149" cy="40103"/>
                <a:chOff x="157325" y="384725"/>
                <a:chExt cx="743650" cy="49200"/>
              </a:xfrm>
            </p:grpSpPr>
            <p:sp>
              <p:nvSpPr>
                <p:cNvPr id="7874" name="Google Shape;7874;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15"/>
              <p:cNvGrpSpPr/>
              <p:nvPr/>
            </p:nvGrpSpPr>
            <p:grpSpPr>
              <a:xfrm>
                <a:off x="157330" y="3461737"/>
                <a:ext cx="606149" cy="40103"/>
                <a:chOff x="157325" y="384725"/>
                <a:chExt cx="743650" cy="49200"/>
              </a:xfrm>
            </p:grpSpPr>
            <p:sp>
              <p:nvSpPr>
                <p:cNvPr id="7880" name="Google Shape;7880;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15"/>
              <p:cNvGrpSpPr/>
              <p:nvPr/>
            </p:nvGrpSpPr>
            <p:grpSpPr>
              <a:xfrm>
                <a:off x="157330" y="3645618"/>
                <a:ext cx="606149" cy="40103"/>
                <a:chOff x="157325" y="384725"/>
                <a:chExt cx="743650" cy="49200"/>
              </a:xfrm>
            </p:grpSpPr>
            <p:sp>
              <p:nvSpPr>
                <p:cNvPr id="7886" name="Google Shape;7886;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15"/>
              <p:cNvGrpSpPr/>
              <p:nvPr/>
            </p:nvGrpSpPr>
            <p:grpSpPr>
              <a:xfrm>
                <a:off x="157330" y="4013379"/>
                <a:ext cx="606149" cy="40103"/>
                <a:chOff x="157325" y="384725"/>
                <a:chExt cx="743650" cy="49200"/>
              </a:xfrm>
            </p:grpSpPr>
            <p:sp>
              <p:nvSpPr>
                <p:cNvPr id="7892" name="Google Shape;7892;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15"/>
              <p:cNvGrpSpPr/>
              <p:nvPr/>
            </p:nvGrpSpPr>
            <p:grpSpPr>
              <a:xfrm>
                <a:off x="157330" y="3829499"/>
                <a:ext cx="606149" cy="40103"/>
                <a:chOff x="157325" y="384725"/>
                <a:chExt cx="743650" cy="49200"/>
              </a:xfrm>
            </p:grpSpPr>
            <p:sp>
              <p:nvSpPr>
                <p:cNvPr id="7898" name="Google Shape;7898;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15"/>
              <p:cNvGrpSpPr/>
              <p:nvPr/>
            </p:nvGrpSpPr>
            <p:grpSpPr>
              <a:xfrm>
                <a:off x="157330" y="4197260"/>
                <a:ext cx="606149" cy="40103"/>
                <a:chOff x="157325" y="384725"/>
                <a:chExt cx="743650" cy="49200"/>
              </a:xfrm>
            </p:grpSpPr>
            <p:sp>
              <p:nvSpPr>
                <p:cNvPr id="7904" name="Google Shape;7904;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15"/>
              <p:cNvGrpSpPr/>
              <p:nvPr/>
            </p:nvGrpSpPr>
            <p:grpSpPr>
              <a:xfrm>
                <a:off x="157330" y="4381140"/>
                <a:ext cx="606149" cy="40103"/>
                <a:chOff x="157325" y="384725"/>
                <a:chExt cx="743650" cy="49200"/>
              </a:xfrm>
            </p:grpSpPr>
            <p:sp>
              <p:nvSpPr>
                <p:cNvPr id="7910" name="Google Shape;7910;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5" name="Google Shape;7915;p15"/>
            <p:cNvGrpSpPr/>
            <p:nvPr/>
          </p:nvGrpSpPr>
          <p:grpSpPr>
            <a:xfrm rot="5400000">
              <a:off x="7654781" y="3393674"/>
              <a:ext cx="435094" cy="3064543"/>
              <a:chOff x="157330" y="151887"/>
              <a:chExt cx="606149" cy="4269356"/>
            </a:xfrm>
          </p:grpSpPr>
          <p:grpSp>
            <p:nvGrpSpPr>
              <p:cNvPr id="7916" name="Google Shape;7916;p15"/>
              <p:cNvGrpSpPr/>
              <p:nvPr/>
            </p:nvGrpSpPr>
            <p:grpSpPr>
              <a:xfrm>
                <a:off x="157330" y="151887"/>
                <a:ext cx="606149" cy="40103"/>
                <a:chOff x="157325" y="384725"/>
                <a:chExt cx="743650" cy="49200"/>
              </a:xfrm>
            </p:grpSpPr>
            <p:sp>
              <p:nvSpPr>
                <p:cNvPr id="7917" name="Google Shape;791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15"/>
              <p:cNvGrpSpPr/>
              <p:nvPr/>
            </p:nvGrpSpPr>
            <p:grpSpPr>
              <a:xfrm>
                <a:off x="157330" y="335768"/>
                <a:ext cx="606149" cy="40103"/>
                <a:chOff x="157325" y="384725"/>
                <a:chExt cx="743650" cy="49200"/>
              </a:xfrm>
            </p:grpSpPr>
            <p:sp>
              <p:nvSpPr>
                <p:cNvPr id="7923" name="Google Shape;792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15"/>
              <p:cNvGrpSpPr/>
              <p:nvPr/>
            </p:nvGrpSpPr>
            <p:grpSpPr>
              <a:xfrm>
                <a:off x="157330" y="519649"/>
                <a:ext cx="606149" cy="40103"/>
                <a:chOff x="157325" y="384725"/>
                <a:chExt cx="743650" cy="49200"/>
              </a:xfrm>
            </p:grpSpPr>
            <p:sp>
              <p:nvSpPr>
                <p:cNvPr id="7929" name="Google Shape;792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15"/>
              <p:cNvGrpSpPr/>
              <p:nvPr/>
            </p:nvGrpSpPr>
            <p:grpSpPr>
              <a:xfrm>
                <a:off x="157330" y="703529"/>
                <a:ext cx="606149" cy="40103"/>
                <a:chOff x="157325" y="384725"/>
                <a:chExt cx="743650" cy="49200"/>
              </a:xfrm>
            </p:grpSpPr>
            <p:sp>
              <p:nvSpPr>
                <p:cNvPr id="7935" name="Google Shape;793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15"/>
              <p:cNvGrpSpPr/>
              <p:nvPr/>
            </p:nvGrpSpPr>
            <p:grpSpPr>
              <a:xfrm>
                <a:off x="157330" y="887410"/>
                <a:ext cx="606149" cy="40103"/>
                <a:chOff x="157325" y="384725"/>
                <a:chExt cx="743650" cy="49200"/>
              </a:xfrm>
            </p:grpSpPr>
            <p:sp>
              <p:nvSpPr>
                <p:cNvPr id="7941" name="Google Shape;794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15"/>
              <p:cNvGrpSpPr/>
              <p:nvPr/>
            </p:nvGrpSpPr>
            <p:grpSpPr>
              <a:xfrm>
                <a:off x="157330" y="1071290"/>
                <a:ext cx="606149" cy="40103"/>
                <a:chOff x="157325" y="384725"/>
                <a:chExt cx="743650" cy="49200"/>
              </a:xfrm>
            </p:grpSpPr>
            <p:sp>
              <p:nvSpPr>
                <p:cNvPr id="7947" name="Google Shape;794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15"/>
              <p:cNvGrpSpPr/>
              <p:nvPr/>
            </p:nvGrpSpPr>
            <p:grpSpPr>
              <a:xfrm>
                <a:off x="157330" y="1255171"/>
                <a:ext cx="606149" cy="40103"/>
                <a:chOff x="157325" y="384725"/>
                <a:chExt cx="743650" cy="49200"/>
              </a:xfrm>
            </p:grpSpPr>
            <p:sp>
              <p:nvSpPr>
                <p:cNvPr id="7953" name="Google Shape;795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15"/>
              <p:cNvGrpSpPr/>
              <p:nvPr/>
            </p:nvGrpSpPr>
            <p:grpSpPr>
              <a:xfrm>
                <a:off x="157330" y="1439051"/>
                <a:ext cx="606149" cy="40103"/>
                <a:chOff x="157325" y="384725"/>
                <a:chExt cx="743650" cy="49200"/>
              </a:xfrm>
            </p:grpSpPr>
            <p:sp>
              <p:nvSpPr>
                <p:cNvPr id="7959" name="Google Shape;795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15"/>
              <p:cNvGrpSpPr/>
              <p:nvPr/>
            </p:nvGrpSpPr>
            <p:grpSpPr>
              <a:xfrm>
                <a:off x="157330" y="1806812"/>
                <a:ext cx="606149" cy="40103"/>
                <a:chOff x="157325" y="384725"/>
                <a:chExt cx="743650" cy="49200"/>
              </a:xfrm>
            </p:grpSpPr>
            <p:sp>
              <p:nvSpPr>
                <p:cNvPr id="7965" name="Google Shape;796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15"/>
              <p:cNvGrpSpPr/>
              <p:nvPr/>
            </p:nvGrpSpPr>
            <p:grpSpPr>
              <a:xfrm>
                <a:off x="157330" y="1622932"/>
                <a:ext cx="606149" cy="40103"/>
                <a:chOff x="157325" y="384725"/>
                <a:chExt cx="743650" cy="49200"/>
              </a:xfrm>
            </p:grpSpPr>
            <p:sp>
              <p:nvSpPr>
                <p:cNvPr id="7971" name="Google Shape;797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15"/>
              <p:cNvGrpSpPr/>
              <p:nvPr/>
            </p:nvGrpSpPr>
            <p:grpSpPr>
              <a:xfrm>
                <a:off x="157330" y="1990693"/>
                <a:ext cx="606149" cy="40103"/>
                <a:chOff x="157325" y="384725"/>
                <a:chExt cx="743650" cy="49200"/>
              </a:xfrm>
            </p:grpSpPr>
            <p:sp>
              <p:nvSpPr>
                <p:cNvPr id="7977" name="Google Shape;797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15"/>
              <p:cNvGrpSpPr/>
              <p:nvPr/>
            </p:nvGrpSpPr>
            <p:grpSpPr>
              <a:xfrm>
                <a:off x="157330" y="2174574"/>
                <a:ext cx="606149" cy="40103"/>
                <a:chOff x="157325" y="384725"/>
                <a:chExt cx="743650" cy="49200"/>
              </a:xfrm>
            </p:grpSpPr>
            <p:sp>
              <p:nvSpPr>
                <p:cNvPr id="7983" name="Google Shape;798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15"/>
              <p:cNvGrpSpPr/>
              <p:nvPr/>
            </p:nvGrpSpPr>
            <p:grpSpPr>
              <a:xfrm>
                <a:off x="157330" y="2358454"/>
                <a:ext cx="606149" cy="40103"/>
                <a:chOff x="157325" y="384725"/>
                <a:chExt cx="743650" cy="49200"/>
              </a:xfrm>
            </p:grpSpPr>
            <p:sp>
              <p:nvSpPr>
                <p:cNvPr id="7989" name="Google Shape;798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15"/>
              <p:cNvGrpSpPr/>
              <p:nvPr/>
            </p:nvGrpSpPr>
            <p:grpSpPr>
              <a:xfrm>
                <a:off x="157330" y="2542335"/>
                <a:ext cx="606149" cy="40103"/>
                <a:chOff x="157325" y="384725"/>
                <a:chExt cx="743650" cy="49200"/>
              </a:xfrm>
            </p:grpSpPr>
            <p:sp>
              <p:nvSpPr>
                <p:cNvPr id="7995" name="Google Shape;799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15"/>
              <p:cNvGrpSpPr/>
              <p:nvPr/>
            </p:nvGrpSpPr>
            <p:grpSpPr>
              <a:xfrm>
                <a:off x="157330" y="2726215"/>
                <a:ext cx="606149" cy="40103"/>
                <a:chOff x="157325" y="384725"/>
                <a:chExt cx="743650" cy="49200"/>
              </a:xfrm>
            </p:grpSpPr>
            <p:sp>
              <p:nvSpPr>
                <p:cNvPr id="8001" name="Google Shape;800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15"/>
              <p:cNvGrpSpPr/>
              <p:nvPr/>
            </p:nvGrpSpPr>
            <p:grpSpPr>
              <a:xfrm>
                <a:off x="157330" y="2910096"/>
                <a:ext cx="606149" cy="40103"/>
                <a:chOff x="157325" y="384725"/>
                <a:chExt cx="743650" cy="49200"/>
              </a:xfrm>
            </p:grpSpPr>
            <p:sp>
              <p:nvSpPr>
                <p:cNvPr id="8007" name="Google Shape;800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15"/>
              <p:cNvGrpSpPr/>
              <p:nvPr/>
            </p:nvGrpSpPr>
            <p:grpSpPr>
              <a:xfrm>
                <a:off x="157330" y="3093976"/>
                <a:ext cx="606149" cy="40103"/>
                <a:chOff x="157325" y="384725"/>
                <a:chExt cx="743650" cy="49200"/>
              </a:xfrm>
            </p:grpSpPr>
            <p:sp>
              <p:nvSpPr>
                <p:cNvPr id="8013" name="Google Shape;801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15"/>
              <p:cNvGrpSpPr/>
              <p:nvPr/>
            </p:nvGrpSpPr>
            <p:grpSpPr>
              <a:xfrm>
                <a:off x="157330" y="3277857"/>
                <a:ext cx="606149" cy="40103"/>
                <a:chOff x="157325" y="384725"/>
                <a:chExt cx="743650" cy="49200"/>
              </a:xfrm>
            </p:grpSpPr>
            <p:sp>
              <p:nvSpPr>
                <p:cNvPr id="8019" name="Google Shape;801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15"/>
              <p:cNvGrpSpPr/>
              <p:nvPr/>
            </p:nvGrpSpPr>
            <p:grpSpPr>
              <a:xfrm>
                <a:off x="157330" y="3461737"/>
                <a:ext cx="606149" cy="40103"/>
                <a:chOff x="157325" y="384725"/>
                <a:chExt cx="743650" cy="49200"/>
              </a:xfrm>
            </p:grpSpPr>
            <p:sp>
              <p:nvSpPr>
                <p:cNvPr id="8025" name="Google Shape;802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15"/>
              <p:cNvGrpSpPr/>
              <p:nvPr/>
            </p:nvGrpSpPr>
            <p:grpSpPr>
              <a:xfrm>
                <a:off x="157330" y="3645618"/>
                <a:ext cx="606149" cy="40103"/>
                <a:chOff x="157325" y="384725"/>
                <a:chExt cx="743650" cy="49200"/>
              </a:xfrm>
            </p:grpSpPr>
            <p:sp>
              <p:nvSpPr>
                <p:cNvPr id="8031" name="Google Shape;8031;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15"/>
              <p:cNvGrpSpPr/>
              <p:nvPr/>
            </p:nvGrpSpPr>
            <p:grpSpPr>
              <a:xfrm>
                <a:off x="157330" y="4013379"/>
                <a:ext cx="606149" cy="40103"/>
                <a:chOff x="157325" y="384725"/>
                <a:chExt cx="743650" cy="49200"/>
              </a:xfrm>
            </p:grpSpPr>
            <p:sp>
              <p:nvSpPr>
                <p:cNvPr id="8037" name="Google Shape;8037;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15"/>
              <p:cNvGrpSpPr/>
              <p:nvPr/>
            </p:nvGrpSpPr>
            <p:grpSpPr>
              <a:xfrm>
                <a:off x="157330" y="3829499"/>
                <a:ext cx="606149" cy="40103"/>
                <a:chOff x="157325" y="384725"/>
                <a:chExt cx="743650" cy="49200"/>
              </a:xfrm>
            </p:grpSpPr>
            <p:sp>
              <p:nvSpPr>
                <p:cNvPr id="8043" name="Google Shape;8043;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15"/>
              <p:cNvGrpSpPr/>
              <p:nvPr/>
            </p:nvGrpSpPr>
            <p:grpSpPr>
              <a:xfrm>
                <a:off x="157330" y="4197260"/>
                <a:ext cx="606149" cy="40103"/>
                <a:chOff x="157325" y="384725"/>
                <a:chExt cx="743650" cy="49200"/>
              </a:xfrm>
            </p:grpSpPr>
            <p:sp>
              <p:nvSpPr>
                <p:cNvPr id="8049" name="Google Shape;8049;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15"/>
              <p:cNvGrpSpPr/>
              <p:nvPr/>
            </p:nvGrpSpPr>
            <p:grpSpPr>
              <a:xfrm>
                <a:off x="157330" y="4381140"/>
                <a:ext cx="606149" cy="40103"/>
                <a:chOff x="157325" y="384725"/>
                <a:chExt cx="743650" cy="49200"/>
              </a:xfrm>
            </p:grpSpPr>
            <p:sp>
              <p:nvSpPr>
                <p:cNvPr id="8055" name="Google Shape;8055;p15"/>
                <p:cNvSpPr/>
                <p:nvPr/>
              </p:nvSpPr>
              <p:spPr>
                <a:xfrm>
                  <a:off x="15732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5"/>
                <p:cNvSpPr/>
                <p:nvPr/>
              </p:nvSpPr>
              <p:spPr>
                <a:xfrm>
                  <a:off x="330938"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5"/>
                <p:cNvSpPr/>
                <p:nvPr/>
              </p:nvSpPr>
              <p:spPr>
                <a:xfrm>
                  <a:off x="504550"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5"/>
                <p:cNvSpPr/>
                <p:nvPr/>
              </p:nvSpPr>
              <p:spPr>
                <a:xfrm>
                  <a:off x="678163"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5"/>
                <p:cNvSpPr/>
                <p:nvPr/>
              </p:nvSpPr>
              <p:spPr>
                <a:xfrm>
                  <a:off x="851775" y="384725"/>
                  <a:ext cx="49200" cy="49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060" name="Google Shape;8060;p15"/>
          <p:cNvSpPr txBox="1">
            <a:spLocks noGrp="1"/>
          </p:cNvSpPr>
          <p:nvPr>
            <p:ph type="title"/>
          </p:nvPr>
        </p:nvSpPr>
        <p:spPr>
          <a:xfrm>
            <a:off x="737700" y="539500"/>
            <a:ext cx="7668600" cy="5649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63450" y="539500"/>
            <a:ext cx="7668600" cy="564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2pPr>
            <a:lvl3pPr lvl="2"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3pPr>
            <a:lvl4pPr lvl="3"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4pPr>
            <a:lvl5pPr lvl="4"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5pPr>
            <a:lvl6pPr lvl="5"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6pPr>
            <a:lvl7pPr lvl="6"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7pPr>
            <a:lvl8pPr lvl="7"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8pPr>
            <a:lvl9pPr lvl="8" algn="ctr">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63575" y="1237550"/>
            <a:ext cx="7668600" cy="33711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1pPr>
            <a:lvl2pPr marL="914400" lvl="1"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2pPr>
            <a:lvl3pPr marL="1371600" lvl="2"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3pPr>
            <a:lvl4pPr marL="1828800" lvl="3"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4pPr>
            <a:lvl5pPr marL="2286000" lvl="4"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5pPr>
            <a:lvl6pPr marL="2743200" lvl="5"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6pPr>
            <a:lvl7pPr marL="3200400" lvl="6"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7pPr>
            <a:lvl8pPr marL="3657600" lvl="7"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8pPr>
            <a:lvl9pPr marL="4114800" lvl="8" indent="-317500">
              <a:lnSpc>
                <a:spcPct val="100000"/>
              </a:lnSpc>
              <a:spcBef>
                <a:spcPts val="0"/>
              </a:spcBef>
              <a:spcAft>
                <a:spcPts val="0"/>
              </a:spcAft>
              <a:buClr>
                <a:schemeClr val="dk1"/>
              </a:buClr>
              <a:buSzPts val="1400"/>
              <a:buFont typeface="Recursive"/>
              <a:buChar char="■"/>
              <a:defRPr>
                <a:solidFill>
                  <a:schemeClr val="dk1"/>
                </a:solidFill>
                <a:latin typeface="Recursive"/>
                <a:ea typeface="Recursive"/>
                <a:cs typeface="Recursive"/>
                <a:sym typeface="Recursiv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5" r:id="rId5"/>
    <p:sldLayoutId id="2147483657" r:id="rId6"/>
    <p:sldLayoutId id="2147483658" r:id="rId7"/>
    <p:sldLayoutId id="2147483659" r:id="rId8"/>
    <p:sldLayoutId id="2147483661" r:id="rId9"/>
    <p:sldLayoutId id="2147483662" r:id="rId10"/>
    <p:sldLayoutId id="2147483663" r:id="rId11"/>
    <p:sldLayoutId id="2147483664" r:id="rId12"/>
    <p:sldLayoutId id="2147483665" r:id="rId13"/>
    <p:sldLayoutId id="2147483666" r:id="rId14"/>
    <p:sldLayoutId id="2147483669" r:id="rId15"/>
    <p:sldLayoutId id="2147483670" r:id="rId16"/>
    <p:sldLayoutId id="2147483673" r:id="rId17"/>
    <p:sldLayoutId id="2147483674"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image" Target="../media/image190.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44"/>
        <p:cNvGrpSpPr/>
        <p:nvPr/>
      </p:nvGrpSpPr>
      <p:grpSpPr>
        <a:xfrm>
          <a:off x="0" y="0"/>
          <a:ext cx="0" cy="0"/>
          <a:chOff x="0" y="0"/>
          <a:chExt cx="0" cy="0"/>
        </a:xfrm>
      </p:grpSpPr>
      <p:sp>
        <p:nvSpPr>
          <p:cNvPr id="17645" name="Google Shape;17645;p32"/>
          <p:cNvSpPr/>
          <p:nvPr/>
        </p:nvSpPr>
        <p:spPr>
          <a:xfrm rot="5400000">
            <a:off x="5136063" y="305950"/>
            <a:ext cx="3069600" cy="3536700"/>
          </a:xfrm>
          <a:prstGeom prst="roundRect">
            <a:avLst>
              <a:gd name="adj" fmla="val 0"/>
            </a:avLst>
          </a:prstGeom>
          <a:gradFill>
            <a:gsLst>
              <a:gs pos="0">
                <a:schemeClr val="accent1"/>
              </a:gs>
              <a:gs pos="58000">
                <a:srgbClr val="000000">
                  <a:alpha val="0"/>
                </a:srgbClr>
              </a:gs>
              <a:gs pos="100000">
                <a:srgbClr val="000000">
                  <a:alpha val="0"/>
                </a:srgbClr>
              </a:gs>
            </a:gsLst>
            <a:lin ang="10800025"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32"/>
          <p:cNvSpPr txBox="1">
            <a:spLocks noGrp="1"/>
          </p:cNvSpPr>
          <p:nvPr>
            <p:ph type="ctrTitle"/>
          </p:nvPr>
        </p:nvSpPr>
        <p:spPr>
          <a:xfrm>
            <a:off x="1660225" y="558955"/>
            <a:ext cx="3133800" cy="32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500" dirty="0"/>
              <a:t>p</a:t>
            </a:r>
            <a:r>
              <a:rPr lang="en-IN" sz="2500" dirty="0">
                <a:solidFill>
                  <a:schemeClr val="dk1"/>
                </a:solidFill>
              </a:rPr>
              <a:t>Novo+ De Novo Peptide Sequencing</a:t>
            </a:r>
            <a:endParaRPr sz="2500" dirty="0">
              <a:solidFill>
                <a:schemeClr val="dk1"/>
              </a:solidFill>
            </a:endParaRPr>
          </a:p>
        </p:txBody>
      </p:sp>
      <p:sp>
        <p:nvSpPr>
          <p:cNvPr id="17647" name="Google Shape;17647;p32"/>
          <p:cNvSpPr txBox="1">
            <a:spLocks noGrp="1"/>
          </p:cNvSpPr>
          <p:nvPr>
            <p:ph type="subTitle" idx="1"/>
          </p:nvPr>
        </p:nvSpPr>
        <p:spPr>
          <a:xfrm>
            <a:off x="1664750" y="3927800"/>
            <a:ext cx="3133800" cy="672900"/>
          </a:xfrm>
          <a:prstGeom prst="rect">
            <a:avLst/>
          </a:prstGeom>
          <a:gradFill>
            <a:gsLst>
              <a:gs pos="0">
                <a:schemeClr val="accent1"/>
              </a:gs>
              <a:gs pos="58000">
                <a:srgbClr val="000000">
                  <a:alpha val="0"/>
                </a:srgbClr>
              </a:gs>
              <a:gs pos="100000">
                <a:srgbClr val="000000">
                  <a:alpha val="0"/>
                </a:srgbClr>
              </a:gs>
            </a:gsLst>
            <a:lin ang="16200038" scaled="0"/>
          </a:gradFill>
        </p:spPr>
        <p:txBody>
          <a:bodyPr spcFirstLastPara="1" wrap="square" lIns="91425" tIns="91425" rIns="91425" bIns="91425" anchor="t" anchorCtr="0">
            <a:noAutofit/>
          </a:bodyPr>
          <a:lstStyle/>
          <a:p>
            <a:pPr marL="0" lvl="0" indent="0" algn="ctr" rtl="0">
              <a:spcBef>
                <a:spcPts val="0"/>
              </a:spcBef>
              <a:spcAft>
                <a:spcPts val="0"/>
              </a:spcAft>
              <a:buNone/>
            </a:pPr>
            <a:r>
              <a:rPr lang="en" dirty="0"/>
              <a:t>Batch – A</a:t>
            </a:r>
          </a:p>
          <a:p>
            <a:pPr marL="0" lvl="0" indent="0" algn="ctr" rtl="0">
              <a:spcBef>
                <a:spcPts val="0"/>
              </a:spcBef>
              <a:spcAft>
                <a:spcPts val="0"/>
              </a:spcAft>
              <a:buNone/>
            </a:pPr>
            <a:r>
              <a:rPr lang="en" dirty="0"/>
              <a:t>Group-09</a:t>
            </a:r>
            <a:endParaRPr dirty="0"/>
          </a:p>
        </p:txBody>
      </p:sp>
      <p:sp>
        <p:nvSpPr>
          <p:cNvPr id="17648" name="Google Shape;17648;p32"/>
          <p:cNvSpPr/>
          <p:nvPr/>
        </p:nvSpPr>
        <p:spPr>
          <a:xfrm>
            <a:off x="5026638" y="3410880"/>
            <a:ext cx="2458500" cy="492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32"/>
          <p:cNvSpPr/>
          <p:nvPr/>
        </p:nvSpPr>
        <p:spPr>
          <a:xfrm>
            <a:off x="5026650" y="3485700"/>
            <a:ext cx="3283500" cy="492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0" name="Google Shape;17650;p32"/>
          <p:cNvGrpSpPr/>
          <p:nvPr/>
        </p:nvGrpSpPr>
        <p:grpSpPr>
          <a:xfrm>
            <a:off x="4902513" y="3691525"/>
            <a:ext cx="3536700" cy="930300"/>
            <a:chOff x="4777800" y="3691525"/>
            <a:chExt cx="3536700" cy="930300"/>
          </a:xfrm>
        </p:grpSpPr>
        <p:sp>
          <p:nvSpPr>
            <p:cNvPr id="17651" name="Google Shape;17651;p32"/>
            <p:cNvSpPr/>
            <p:nvPr/>
          </p:nvSpPr>
          <p:spPr>
            <a:xfrm rot="5400000">
              <a:off x="6081000" y="2388325"/>
              <a:ext cx="930300" cy="3536700"/>
            </a:xfrm>
            <a:prstGeom prst="roundRect">
              <a:avLst>
                <a:gd name="adj" fmla="val 0"/>
              </a:avLst>
            </a:prstGeom>
            <a:gradFill>
              <a:gsLst>
                <a:gs pos="0">
                  <a:schemeClr val="accent1"/>
                </a:gs>
                <a:gs pos="58000">
                  <a:srgbClr val="000000">
                    <a:alpha val="0"/>
                  </a:srgbClr>
                </a:gs>
                <a:gs pos="100000">
                  <a:srgbClr val="000000">
                    <a:alpha val="0"/>
                  </a:srgbClr>
                </a:gs>
              </a:gsLst>
              <a:lin ang="10800025"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2" name="Google Shape;17652;p32"/>
            <p:cNvGrpSpPr/>
            <p:nvPr/>
          </p:nvGrpSpPr>
          <p:grpSpPr>
            <a:xfrm>
              <a:off x="4998100" y="3827775"/>
              <a:ext cx="1936378" cy="703050"/>
              <a:chOff x="4998100" y="3827775"/>
              <a:chExt cx="1936378" cy="703050"/>
            </a:xfrm>
          </p:grpSpPr>
          <p:sp>
            <p:nvSpPr>
              <p:cNvPr id="17653" name="Google Shape;17653;p32"/>
              <p:cNvSpPr/>
              <p:nvPr/>
            </p:nvSpPr>
            <p:spPr>
              <a:xfrm>
                <a:off x="4998100" y="3827775"/>
                <a:ext cx="107100" cy="702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32"/>
              <p:cNvSpPr/>
              <p:nvPr/>
            </p:nvSpPr>
            <p:spPr>
              <a:xfrm>
                <a:off x="5164394" y="4024325"/>
                <a:ext cx="107100" cy="5064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32"/>
              <p:cNvSpPr/>
              <p:nvPr/>
            </p:nvSpPr>
            <p:spPr>
              <a:xfrm>
                <a:off x="5330696" y="3827775"/>
                <a:ext cx="107100" cy="702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32"/>
              <p:cNvSpPr/>
              <p:nvPr/>
            </p:nvSpPr>
            <p:spPr>
              <a:xfrm>
                <a:off x="5496994" y="3827775"/>
                <a:ext cx="107100" cy="702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32"/>
              <p:cNvSpPr/>
              <p:nvPr/>
            </p:nvSpPr>
            <p:spPr>
              <a:xfrm>
                <a:off x="5663296" y="4024325"/>
                <a:ext cx="107100" cy="5064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32"/>
              <p:cNvSpPr/>
              <p:nvPr/>
            </p:nvSpPr>
            <p:spPr>
              <a:xfrm>
                <a:off x="5829590" y="3827775"/>
                <a:ext cx="107100" cy="702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32"/>
              <p:cNvSpPr/>
              <p:nvPr/>
            </p:nvSpPr>
            <p:spPr>
              <a:xfrm>
                <a:off x="5995886" y="3941925"/>
                <a:ext cx="107100" cy="588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32"/>
              <p:cNvSpPr/>
              <p:nvPr/>
            </p:nvSpPr>
            <p:spPr>
              <a:xfrm>
                <a:off x="6162186" y="3827775"/>
                <a:ext cx="107100" cy="7029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32"/>
              <p:cNvSpPr/>
              <p:nvPr/>
            </p:nvSpPr>
            <p:spPr>
              <a:xfrm>
                <a:off x="6328474" y="4230350"/>
                <a:ext cx="107100" cy="3003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32"/>
              <p:cNvSpPr/>
              <p:nvPr/>
            </p:nvSpPr>
            <p:spPr>
              <a:xfrm>
                <a:off x="6494790" y="4099875"/>
                <a:ext cx="107100" cy="4308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32"/>
              <p:cNvSpPr/>
              <p:nvPr/>
            </p:nvSpPr>
            <p:spPr>
              <a:xfrm>
                <a:off x="6661080" y="4230350"/>
                <a:ext cx="107100" cy="3003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32"/>
              <p:cNvSpPr/>
              <p:nvPr/>
            </p:nvSpPr>
            <p:spPr>
              <a:xfrm>
                <a:off x="6827378" y="3976250"/>
                <a:ext cx="107100" cy="554400"/>
              </a:xfrm>
              <a:prstGeom prst="rect">
                <a:avLst/>
              </a:prstGeom>
              <a:gradFill>
                <a:gsLst>
                  <a:gs pos="0">
                    <a:schemeClr val="dk2"/>
                  </a:gs>
                  <a:gs pos="100000">
                    <a:srgbClr val="000000">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5" name="Google Shape;17665;p32"/>
            <p:cNvSpPr/>
            <p:nvPr/>
          </p:nvSpPr>
          <p:spPr>
            <a:xfrm>
              <a:off x="7078825" y="3914450"/>
              <a:ext cx="1106400" cy="954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32"/>
            <p:cNvSpPr/>
            <p:nvPr/>
          </p:nvSpPr>
          <p:spPr>
            <a:xfrm>
              <a:off x="7078825" y="4072769"/>
              <a:ext cx="1106400" cy="954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32"/>
            <p:cNvSpPr/>
            <p:nvPr/>
          </p:nvSpPr>
          <p:spPr>
            <a:xfrm>
              <a:off x="7078825" y="4231088"/>
              <a:ext cx="1106400" cy="954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32"/>
            <p:cNvSpPr/>
            <p:nvPr/>
          </p:nvSpPr>
          <p:spPr>
            <a:xfrm>
              <a:off x="7078825" y="4389408"/>
              <a:ext cx="1106400" cy="954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32"/>
          <p:cNvGrpSpPr/>
          <p:nvPr/>
        </p:nvGrpSpPr>
        <p:grpSpPr>
          <a:xfrm>
            <a:off x="704788" y="539500"/>
            <a:ext cx="868800" cy="4061100"/>
            <a:chOff x="704788" y="539500"/>
            <a:chExt cx="868800" cy="4061100"/>
          </a:xfrm>
        </p:grpSpPr>
        <p:sp>
          <p:nvSpPr>
            <p:cNvPr id="17671" name="Google Shape;17671;p32"/>
            <p:cNvSpPr/>
            <p:nvPr/>
          </p:nvSpPr>
          <p:spPr>
            <a:xfrm rot="5400000">
              <a:off x="-891362" y="2135650"/>
              <a:ext cx="4061100" cy="868800"/>
            </a:xfrm>
            <a:prstGeom prst="roundRect">
              <a:avLst>
                <a:gd name="adj" fmla="val 0"/>
              </a:avLst>
            </a:prstGeom>
            <a:gradFill>
              <a:gsLst>
                <a:gs pos="0">
                  <a:schemeClr val="dk2"/>
                </a:gs>
                <a:gs pos="57000">
                  <a:srgbClr val="000000">
                    <a:alpha val="0"/>
                  </a:srgbClr>
                </a:gs>
                <a:gs pos="100000">
                  <a:srgbClr val="000000">
                    <a:alpha val="0"/>
                  </a:srgbClr>
                </a:gs>
              </a:gsLst>
              <a:lin ang="10800025"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2" name="Google Shape;17672;p32"/>
            <p:cNvGrpSpPr/>
            <p:nvPr/>
          </p:nvGrpSpPr>
          <p:grpSpPr>
            <a:xfrm>
              <a:off x="826259" y="673502"/>
              <a:ext cx="625858" cy="3793097"/>
              <a:chOff x="801785" y="646615"/>
              <a:chExt cx="625858" cy="3793097"/>
            </a:xfrm>
          </p:grpSpPr>
          <p:grpSp>
            <p:nvGrpSpPr>
              <p:cNvPr id="17673" name="Google Shape;17673;p32"/>
              <p:cNvGrpSpPr/>
              <p:nvPr/>
            </p:nvGrpSpPr>
            <p:grpSpPr>
              <a:xfrm>
                <a:off x="801785" y="646615"/>
                <a:ext cx="625858" cy="1896560"/>
                <a:chOff x="3009525" y="3431000"/>
                <a:chExt cx="674925" cy="2045250"/>
              </a:xfrm>
            </p:grpSpPr>
            <p:sp>
              <p:nvSpPr>
                <p:cNvPr id="17674" name="Google Shape;17674;p32"/>
                <p:cNvSpPr/>
                <p:nvPr/>
              </p:nvSpPr>
              <p:spPr>
                <a:xfrm>
                  <a:off x="3009625" y="4022950"/>
                  <a:ext cx="640225" cy="719525"/>
                </a:xfrm>
                <a:custGeom>
                  <a:avLst/>
                  <a:gdLst/>
                  <a:ahLst/>
                  <a:cxnLst/>
                  <a:rect l="l" t="t" r="r" b="b"/>
                  <a:pathLst>
                    <a:path w="25609" h="28781" extrusionOk="0">
                      <a:moveTo>
                        <a:pt x="25561" y="1"/>
                      </a:moveTo>
                      <a:cubicBezTo>
                        <a:pt x="25367" y="6072"/>
                        <a:pt x="19011" y="8240"/>
                        <a:pt x="14536" y="10761"/>
                      </a:cubicBezTo>
                      <a:cubicBezTo>
                        <a:pt x="8435" y="14203"/>
                        <a:pt x="1736" y="19054"/>
                        <a:pt x="346" y="26438"/>
                      </a:cubicBezTo>
                      <a:cubicBezTo>
                        <a:pt x="206" y="27210"/>
                        <a:pt x="163" y="27998"/>
                        <a:pt x="181" y="28781"/>
                      </a:cubicBezTo>
                      <a:lnTo>
                        <a:pt x="221" y="28781"/>
                      </a:lnTo>
                      <a:cubicBezTo>
                        <a:pt x="1" y="19998"/>
                        <a:pt x="9817" y="17645"/>
                        <a:pt x="15733" y="13559"/>
                      </a:cubicBezTo>
                      <a:cubicBezTo>
                        <a:pt x="20265" y="10504"/>
                        <a:pt x="25387" y="5944"/>
                        <a:pt x="2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32"/>
                <p:cNvSpPr/>
                <p:nvPr/>
              </p:nvSpPr>
              <p:spPr>
                <a:xfrm>
                  <a:off x="3014125" y="3431000"/>
                  <a:ext cx="645100" cy="733675"/>
                </a:xfrm>
                <a:custGeom>
                  <a:avLst/>
                  <a:gdLst/>
                  <a:ahLst/>
                  <a:cxnLst/>
                  <a:rect l="l" t="t" r="r" b="b"/>
                  <a:pathLst>
                    <a:path w="25804" h="29347" extrusionOk="0">
                      <a:moveTo>
                        <a:pt x="25416" y="1"/>
                      </a:moveTo>
                      <a:cubicBezTo>
                        <a:pt x="25316" y="1"/>
                        <a:pt x="25228" y="86"/>
                        <a:pt x="25206" y="204"/>
                      </a:cubicBezTo>
                      <a:lnTo>
                        <a:pt x="25203" y="220"/>
                      </a:lnTo>
                      <a:cubicBezTo>
                        <a:pt x="24973" y="1486"/>
                        <a:pt x="24636" y="2654"/>
                        <a:pt x="24152" y="3703"/>
                      </a:cubicBezTo>
                      <a:cubicBezTo>
                        <a:pt x="23630" y="4730"/>
                        <a:pt x="22982" y="5626"/>
                        <a:pt x="22263" y="6453"/>
                      </a:cubicBezTo>
                      <a:cubicBezTo>
                        <a:pt x="21518" y="7251"/>
                        <a:pt x="20703" y="7968"/>
                        <a:pt x="19844" y="8637"/>
                      </a:cubicBezTo>
                      <a:cubicBezTo>
                        <a:pt x="18968" y="9290"/>
                        <a:pt x="18075" y="9919"/>
                        <a:pt x="17134" y="10496"/>
                      </a:cubicBezTo>
                      <a:cubicBezTo>
                        <a:pt x="15277" y="11686"/>
                        <a:pt x="13312" y="12750"/>
                        <a:pt x="11375" y="13969"/>
                      </a:cubicBezTo>
                      <a:cubicBezTo>
                        <a:pt x="10404" y="14566"/>
                        <a:pt x="9444" y="15229"/>
                        <a:pt x="8497" y="15919"/>
                      </a:cubicBezTo>
                      <a:cubicBezTo>
                        <a:pt x="8028" y="16289"/>
                        <a:pt x="7560" y="16642"/>
                        <a:pt x="7100" y="17028"/>
                      </a:cubicBezTo>
                      <a:lnTo>
                        <a:pt x="6411" y="17604"/>
                      </a:lnTo>
                      <a:lnTo>
                        <a:pt x="5739" y="18218"/>
                      </a:lnTo>
                      <a:cubicBezTo>
                        <a:pt x="4853" y="19049"/>
                        <a:pt x="3990" y="19924"/>
                        <a:pt x="3221" y="20919"/>
                      </a:cubicBezTo>
                      <a:cubicBezTo>
                        <a:pt x="2823" y="21391"/>
                        <a:pt x="2474" y="21930"/>
                        <a:pt x="2117" y="22441"/>
                      </a:cubicBezTo>
                      <a:cubicBezTo>
                        <a:pt x="1795" y="22994"/>
                        <a:pt x="1456" y="23522"/>
                        <a:pt x="1198" y="24114"/>
                      </a:cubicBezTo>
                      <a:cubicBezTo>
                        <a:pt x="659" y="25272"/>
                        <a:pt x="240" y="26515"/>
                        <a:pt x="106" y="27815"/>
                      </a:cubicBezTo>
                      <a:cubicBezTo>
                        <a:pt x="42" y="28320"/>
                        <a:pt x="12" y="28831"/>
                        <a:pt x="1" y="29347"/>
                      </a:cubicBezTo>
                      <a:lnTo>
                        <a:pt x="42" y="29347"/>
                      </a:lnTo>
                      <a:cubicBezTo>
                        <a:pt x="83" y="27543"/>
                        <a:pt x="583" y="25755"/>
                        <a:pt x="1526" y="24369"/>
                      </a:cubicBezTo>
                      <a:cubicBezTo>
                        <a:pt x="1831" y="23847"/>
                        <a:pt x="2234" y="23419"/>
                        <a:pt x="2604" y="22972"/>
                      </a:cubicBezTo>
                      <a:cubicBezTo>
                        <a:pt x="3021" y="22570"/>
                        <a:pt x="3415" y="22152"/>
                        <a:pt x="3870" y="21816"/>
                      </a:cubicBezTo>
                      <a:cubicBezTo>
                        <a:pt x="4744" y="21097"/>
                        <a:pt x="5692" y="20505"/>
                        <a:pt x="6656" y="19968"/>
                      </a:cubicBezTo>
                      <a:cubicBezTo>
                        <a:pt x="7619" y="19429"/>
                        <a:pt x="8604" y="18918"/>
                        <a:pt x="9600" y="18440"/>
                      </a:cubicBezTo>
                      <a:cubicBezTo>
                        <a:pt x="10591" y="17940"/>
                        <a:pt x="11590" y="17457"/>
                        <a:pt x="12584" y="16924"/>
                      </a:cubicBezTo>
                      <a:cubicBezTo>
                        <a:pt x="14570" y="15870"/>
                        <a:pt x="16560" y="14723"/>
                        <a:pt x="18497" y="13349"/>
                      </a:cubicBezTo>
                      <a:cubicBezTo>
                        <a:pt x="19468" y="12669"/>
                        <a:pt x="20407" y="11886"/>
                        <a:pt x="21315" y="11044"/>
                      </a:cubicBezTo>
                      <a:cubicBezTo>
                        <a:pt x="22210" y="10169"/>
                        <a:pt x="23063" y="9202"/>
                        <a:pt x="23797" y="8088"/>
                      </a:cubicBezTo>
                      <a:cubicBezTo>
                        <a:pt x="24519" y="6964"/>
                        <a:pt x="25097" y="5686"/>
                        <a:pt x="25442" y="4333"/>
                      </a:cubicBezTo>
                      <a:cubicBezTo>
                        <a:pt x="25771" y="2964"/>
                        <a:pt x="25804" y="1546"/>
                        <a:pt x="25631" y="219"/>
                      </a:cubicBezTo>
                      <a:cubicBezTo>
                        <a:pt x="25619" y="116"/>
                        <a:pt x="25553" y="29"/>
                        <a:pt x="25464" y="7"/>
                      </a:cubicBezTo>
                      <a:cubicBezTo>
                        <a:pt x="25448" y="3"/>
                        <a:pt x="25432" y="1"/>
                        <a:pt x="25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32"/>
                <p:cNvSpPr/>
                <p:nvPr/>
              </p:nvSpPr>
              <p:spPr>
                <a:xfrm>
                  <a:off x="3188625" y="5013075"/>
                  <a:ext cx="435200" cy="6800"/>
                </a:xfrm>
                <a:custGeom>
                  <a:avLst/>
                  <a:gdLst/>
                  <a:ahLst/>
                  <a:cxnLst/>
                  <a:rect l="l" t="t" r="r" b="b"/>
                  <a:pathLst>
                    <a:path w="17408" h="272" extrusionOk="0">
                      <a:moveTo>
                        <a:pt x="0" y="1"/>
                      </a:moveTo>
                      <a:lnTo>
                        <a:pt x="0" y="271"/>
                      </a:lnTo>
                      <a:lnTo>
                        <a:pt x="17408" y="271"/>
                      </a:lnTo>
                      <a:lnTo>
                        <a:pt x="174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32"/>
                <p:cNvSpPr/>
                <p:nvPr/>
              </p:nvSpPr>
              <p:spPr>
                <a:xfrm>
                  <a:off x="3025425" y="4816225"/>
                  <a:ext cx="613725" cy="6825"/>
                </a:xfrm>
                <a:custGeom>
                  <a:avLst/>
                  <a:gdLst/>
                  <a:ahLst/>
                  <a:cxnLst/>
                  <a:rect l="l" t="t" r="r" b="b"/>
                  <a:pathLst>
                    <a:path w="24549" h="273" extrusionOk="0">
                      <a:moveTo>
                        <a:pt x="0" y="0"/>
                      </a:moveTo>
                      <a:lnTo>
                        <a:pt x="0" y="272"/>
                      </a:lnTo>
                      <a:lnTo>
                        <a:pt x="24549" y="272"/>
                      </a:lnTo>
                      <a:lnTo>
                        <a:pt x="24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32"/>
                <p:cNvSpPr/>
                <p:nvPr/>
              </p:nvSpPr>
              <p:spPr>
                <a:xfrm>
                  <a:off x="3071175" y="4914725"/>
                  <a:ext cx="579725" cy="6825"/>
                </a:xfrm>
                <a:custGeom>
                  <a:avLst/>
                  <a:gdLst/>
                  <a:ahLst/>
                  <a:cxnLst/>
                  <a:rect l="l" t="t" r="r" b="b"/>
                  <a:pathLst>
                    <a:path w="23189" h="273" extrusionOk="0">
                      <a:moveTo>
                        <a:pt x="1" y="0"/>
                      </a:moveTo>
                      <a:lnTo>
                        <a:pt x="1" y="272"/>
                      </a:lnTo>
                      <a:lnTo>
                        <a:pt x="23188" y="272"/>
                      </a:lnTo>
                      <a:lnTo>
                        <a:pt x="23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32"/>
                <p:cNvSpPr/>
                <p:nvPr/>
              </p:nvSpPr>
              <p:spPr>
                <a:xfrm>
                  <a:off x="3011550" y="4717850"/>
                  <a:ext cx="561925" cy="6825"/>
                </a:xfrm>
                <a:custGeom>
                  <a:avLst/>
                  <a:gdLst/>
                  <a:ahLst/>
                  <a:cxnLst/>
                  <a:rect l="l" t="t" r="r" b="b"/>
                  <a:pathLst>
                    <a:path w="22477" h="273" extrusionOk="0">
                      <a:moveTo>
                        <a:pt x="1" y="1"/>
                      </a:moveTo>
                      <a:lnTo>
                        <a:pt x="1" y="273"/>
                      </a:lnTo>
                      <a:lnTo>
                        <a:pt x="22477" y="273"/>
                      </a:lnTo>
                      <a:lnTo>
                        <a:pt x="22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32"/>
                <p:cNvSpPr/>
                <p:nvPr/>
              </p:nvSpPr>
              <p:spPr>
                <a:xfrm>
                  <a:off x="3036700" y="4619500"/>
                  <a:ext cx="428025" cy="6825"/>
                </a:xfrm>
                <a:custGeom>
                  <a:avLst/>
                  <a:gdLst/>
                  <a:ahLst/>
                  <a:cxnLst/>
                  <a:rect l="l" t="t" r="r" b="b"/>
                  <a:pathLst>
                    <a:path w="17121" h="273" extrusionOk="0">
                      <a:moveTo>
                        <a:pt x="0" y="1"/>
                      </a:moveTo>
                      <a:lnTo>
                        <a:pt x="0" y="272"/>
                      </a:lnTo>
                      <a:lnTo>
                        <a:pt x="17121" y="272"/>
                      </a:lnTo>
                      <a:lnTo>
                        <a:pt x="17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32"/>
                <p:cNvSpPr/>
                <p:nvPr/>
              </p:nvSpPr>
              <p:spPr>
                <a:xfrm>
                  <a:off x="3105300" y="4521150"/>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32"/>
                <p:cNvSpPr/>
                <p:nvPr/>
              </p:nvSpPr>
              <p:spPr>
                <a:xfrm>
                  <a:off x="3351125" y="5111450"/>
                  <a:ext cx="208950" cy="6775"/>
                </a:xfrm>
                <a:custGeom>
                  <a:avLst/>
                  <a:gdLst/>
                  <a:ahLst/>
                  <a:cxnLst/>
                  <a:rect l="l" t="t" r="r" b="b"/>
                  <a:pathLst>
                    <a:path w="8358" h="271" extrusionOk="0">
                      <a:moveTo>
                        <a:pt x="1" y="0"/>
                      </a:moveTo>
                      <a:lnTo>
                        <a:pt x="1" y="271"/>
                      </a:lnTo>
                      <a:lnTo>
                        <a:pt x="8357" y="271"/>
                      </a:lnTo>
                      <a:lnTo>
                        <a:pt x="83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32"/>
                <p:cNvSpPr/>
                <p:nvPr/>
              </p:nvSpPr>
              <p:spPr>
                <a:xfrm>
                  <a:off x="3108250" y="4884300"/>
                  <a:ext cx="541600" cy="591950"/>
                </a:xfrm>
                <a:custGeom>
                  <a:avLst/>
                  <a:gdLst/>
                  <a:ahLst/>
                  <a:cxnLst/>
                  <a:rect l="l" t="t" r="r" b="b"/>
                  <a:pathLst>
                    <a:path w="21664" h="23678" extrusionOk="0">
                      <a:moveTo>
                        <a:pt x="21616" y="0"/>
                      </a:moveTo>
                      <a:cubicBezTo>
                        <a:pt x="21632" y="401"/>
                        <a:pt x="21621" y="809"/>
                        <a:pt x="21570" y="1212"/>
                      </a:cubicBezTo>
                      <a:cubicBezTo>
                        <a:pt x="21111" y="6182"/>
                        <a:pt x="17150" y="9575"/>
                        <a:pt x="13584" y="12547"/>
                      </a:cubicBezTo>
                      <a:cubicBezTo>
                        <a:pt x="9257" y="16271"/>
                        <a:pt x="4683" y="19517"/>
                        <a:pt x="165" y="23210"/>
                      </a:cubicBezTo>
                      <a:cubicBezTo>
                        <a:pt x="0" y="23321"/>
                        <a:pt x="69" y="23677"/>
                        <a:pt x="275" y="23677"/>
                      </a:cubicBezTo>
                      <a:cubicBezTo>
                        <a:pt x="290" y="23677"/>
                        <a:pt x="306" y="23675"/>
                        <a:pt x="322" y="23671"/>
                      </a:cubicBezTo>
                      <a:cubicBezTo>
                        <a:pt x="10937" y="20828"/>
                        <a:pt x="21365" y="11644"/>
                        <a:pt x="21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32"/>
                <p:cNvSpPr/>
                <p:nvPr/>
              </p:nvSpPr>
              <p:spPr>
                <a:xfrm>
                  <a:off x="3180125" y="5434100"/>
                  <a:ext cx="473125" cy="6800"/>
                </a:xfrm>
                <a:custGeom>
                  <a:avLst/>
                  <a:gdLst/>
                  <a:ahLst/>
                  <a:cxnLst/>
                  <a:rect l="l" t="t" r="r" b="b"/>
                  <a:pathLst>
                    <a:path w="18925" h="272" extrusionOk="0">
                      <a:moveTo>
                        <a:pt x="0" y="0"/>
                      </a:moveTo>
                      <a:lnTo>
                        <a:pt x="0" y="271"/>
                      </a:lnTo>
                      <a:lnTo>
                        <a:pt x="18924" y="271"/>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32"/>
                <p:cNvSpPr/>
                <p:nvPr/>
              </p:nvSpPr>
              <p:spPr>
                <a:xfrm>
                  <a:off x="3366200" y="5286550"/>
                  <a:ext cx="208925" cy="6800"/>
                </a:xfrm>
                <a:custGeom>
                  <a:avLst/>
                  <a:gdLst/>
                  <a:ahLst/>
                  <a:cxnLst/>
                  <a:rect l="l" t="t" r="r" b="b"/>
                  <a:pathLst>
                    <a:path w="8357" h="272" extrusionOk="0">
                      <a:moveTo>
                        <a:pt x="1" y="1"/>
                      </a:moveTo>
                      <a:lnTo>
                        <a:pt x="1" y="272"/>
                      </a:lnTo>
                      <a:lnTo>
                        <a:pt x="8356" y="272"/>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32"/>
                <p:cNvSpPr/>
                <p:nvPr/>
              </p:nvSpPr>
              <p:spPr>
                <a:xfrm>
                  <a:off x="3188625" y="3892825"/>
                  <a:ext cx="440525" cy="6825"/>
                </a:xfrm>
                <a:custGeom>
                  <a:avLst/>
                  <a:gdLst/>
                  <a:ahLst/>
                  <a:cxnLst/>
                  <a:rect l="l" t="t" r="r" b="b"/>
                  <a:pathLst>
                    <a:path w="17621" h="273" extrusionOk="0">
                      <a:moveTo>
                        <a:pt x="0" y="0"/>
                      </a:moveTo>
                      <a:lnTo>
                        <a:pt x="0" y="272"/>
                      </a:lnTo>
                      <a:lnTo>
                        <a:pt x="17621" y="272"/>
                      </a:lnTo>
                      <a:lnTo>
                        <a:pt x="17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32"/>
                <p:cNvSpPr/>
                <p:nvPr/>
              </p:nvSpPr>
              <p:spPr>
                <a:xfrm>
                  <a:off x="3023125" y="4089675"/>
                  <a:ext cx="612775" cy="6800"/>
                </a:xfrm>
                <a:custGeom>
                  <a:avLst/>
                  <a:gdLst/>
                  <a:ahLst/>
                  <a:cxnLst/>
                  <a:rect l="l" t="t" r="r" b="b"/>
                  <a:pathLst>
                    <a:path w="24511" h="272" extrusionOk="0">
                      <a:moveTo>
                        <a:pt x="0" y="1"/>
                      </a:moveTo>
                      <a:lnTo>
                        <a:pt x="0" y="271"/>
                      </a:lnTo>
                      <a:lnTo>
                        <a:pt x="24510" y="271"/>
                      </a:lnTo>
                      <a:lnTo>
                        <a:pt x="24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32"/>
                <p:cNvSpPr/>
                <p:nvPr/>
              </p:nvSpPr>
              <p:spPr>
                <a:xfrm>
                  <a:off x="3071175" y="3991175"/>
                  <a:ext cx="579725" cy="6825"/>
                </a:xfrm>
                <a:custGeom>
                  <a:avLst/>
                  <a:gdLst/>
                  <a:ahLst/>
                  <a:cxnLst/>
                  <a:rect l="l" t="t" r="r" b="b"/>
                  <a:pathLst>
                    <a:path w="23189" h="273" extrusionOk="0">
                      <a:moveTo>
                        <a:pt x="1" y="1"/>
                      </a:moveTo>
                      <a:lnTo>
                        <a:pt x="1" y="273"/>
                      </a:lnTo>
                      <a:lnTo>
                        <a:pt x="23188" y="273"/>
                      </a:lnTo>
                      <a:lnTo>
                        <a:pt x="23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32"/>
                <p:cNvSpPr/>
                <p:nvPr/>
              </p:nvSpPr>
              <p:spPr>
                <a:xfrm>
                  <a:off x="3012450" y="4188025"/>
                  <a:ext cx="561025" cy="6800"/>
                </a:xfrm>
                <a:custGeom>
                  <a:avLst/>
                  <a:gdLst/>
                  <a:ahLst/>
                  <a:cxnLst/>
                  <a:rect l="l" t="t" r="r" b="b"/>
                  <a:pathLst>
                    <a:path w="22441" h="272" extrusionOk="0">
                      <a:moveTo>
                        <a:pt x="1" y="1"/>
                      </a:moveTo>
                      <a:lnTo>
                        <a:pt x="1" y="272"/>
                      </a:lnTo>
                      <a:lnTo>
                        <a:pt x="22441" y="272"/>
                      </a:lnTo>
                      <a:lnTo>
                        <a:pt x="22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32"/>
                <p:cNvSpPr/>
                <p:nvPr/>
              </p:nvSpPr>
              <p:spPr>
                <a:xfrm>
                  <a:off x="3042125" y="4286525"/>
                  <a:ext cx="422600" cy="6675"/>
                </a:xfrm>
                <a:custGeom>
                  <a:avLst/>
                  <a:gdLst/>
                  <a:ahLst/>
                  <a:cxnLst/>
                  <a:rect l="l" t="t" r="r" b="b"/>
                  <a:pathLst>
                    <a:path w="16904" h="267" extrusionOk="0">
                      <a:moveTo>
                        <a:pt x="0" y="1"/>
                      </a:moveTo>
                      <a:lnTo>
                        <a:pt x="0" y="266"/>
                      </a:lnTo>
                      <a:lnTo>
                        <a:pt x="16904" y="266"/>
                      </a:lnTo>
                      <a:lnTo>
                        <a:pt x="16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32"/>
                <p:cNvSpPr/>
                <p:nvPr/>
              </p:nvSpPr>
              <p:spPr>
                <a:xfrm>
                  <a:off x="3105300" y="4384875"/>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32"/>
                <p:cNvSpPr/>
                <p:nvPr/>
              </p:nvSpPr>
              <p:spPr>
                <a:xfrm>
                  <a:off x="3351125" y="3794450"/>
                  <a:ext cx="208950" cy="6825"/>
                </a:xfrm>
                <a:custGeom>
                  <a:avLst/>
                  <a:gdLst/>
                  <a:ahLst/>
                  <a:cxnLst/>
                  <a:rect l="l" t="t" r="r" b="b"/>
                  <a:pathLst>
                    <a:path w="8358" h="273" extrusionOk="0">
                      <a:moveTo>
                        <a:pt x="1" y="1"/>
                      </a:moveTo>
                      <a:lnTo>
                        <a:pt x="1" y="273"/>
                      </a:lnTo>
                      <a:lnTo>
                        <a:pt x="8357" y="273"/>
                      </a:lnTo>
                      <a:lnTo>
                        <a:pt x="83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32"/>
                <p:cNvSpPr/>
                <p:nvPr/>
              </p:nvSpPr>
              <p:spPr>
                <a:xfrm>
                  <a:off x="3180125" y="3467725"/>
                  <a:ext cx="473125" cy="6825"/>
                </a:xfrm>
                <a:custGeom>
                  <a:avLst/>
                  <a:gdLst/>
                  <a:ahLst/>
                  <a:cxnLst/>
                  <a:rect l="l" t="t" r="r" b="b"/>
                  <a:pathLst>
                    <a:path w="18925" h="273" extrusionOk="0">
                      <a:moveTo>
                        <a:pt x="0" y="0"/>
                      </a:moveTo>
                      <a:lnTo>
                        <a:pt x="0" y="272"/>
                      </a:lnTo>
                      <a:lnTo>
                        <a:pt x="18924" y="272"/>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32"/>
                <p:cNvSpPr/>
                <p:nvPr/>
              </p:nvSpPr>
              <p:spPr>
                <a:xfrm>
                  <a:off x="3366200" y="3615250"/>
                  <a:ext cx="208925" cy="6825"/>
                </a:xfrm>
                <a:custGeom>
                  <a:avLst/>
                  <a:gdLst/>
                  <a:ahLst/>
                  <a:cxnLst/>
                  <a:rect l="l" t="t" r="r" b="b"/>
                  <a:pathLst>
                    <a:path w="8357" h="273" extrusionOk="0">
                      <a:moveTo>
                        <a:pt x="1" y="1"/>
                      </a:moveTo>
                      <a:lnTo>
                        <a:pt x="1" y="273"/>
                      </a:lnTo>
                      <a:lnTo>
                        <a:pt x="8356" y="273"/>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32"/>
                <p:cNvSpPr/>
                <p:nvPr/>
              </p:nvSpPr>
              <p:spPr>
                <a:xfrm>
                  <a:off x="3014125" y="4742450"/>
                  <a:ext cx="670325" cy="733600"/>
                </a:xfrm>
                <a:custGeom>
                  <a:avLst/>
                  <a:gdLst/>
                  <a:ahLst/>
                  <a:cxnLst/>
                  <a:rect l="l" t="t" r="r" b="b"/>
                  <a:pathLst>
                    <a:path w="26813" h="29344" extrusionOk="0">
                      <a:moveTo>
                        <a:pt x="1" y="1"/>
                      </a:moveTo>
                      <a:cubicBezTo>
                        <a:pt x="377" y="10936"/>
                        <a:pt x="12264" y="15249"/>
                        <a:pt x="19844" y="20710"/>
                      </a:cubicBezTo>
                      <a:cubicBezTo>
                        <a:pt x="21602" y="22069"/>
                        <a:pt x="23132" y="23618"/>
                        <a:pt x="24151" y="25650"/>
                      </a:cubicBezTo>
                      <a:cubicBezTo>
                        <a:pt x="24635" y="26698"/>
                        <a:pt x="24973" y="27862"/>
                        <a:pt x="25203" y="29128"/>
                      </a:cubicBezTo>
                      <a:cubicBezTo>
                        <a:pt x="25221" y="29275"/>
                        <a:pt x="25316" y="29343"/>
                        <a:pt x="25411" y="29343"/>
                      </a:cubicBezTo>
                      <a:cubicBezTo>
                        <a:pt x="25512" y="29343"/>
                        <a:pt x="25614" y="29268"/>
                        <a:pt x="25631" y="29128"/>
                      </a:cubicBezTo>
                      <a:cubicBezTo>
                        <a:pt x="26812" y="20977"/>
                        <a:pt x="18843" y="15660"/>
                        <a:pt x="12584" y="12423"/>
                      </a:cubicBezTo>
                      <a:cubicBezTo>
                        <a:pt x="8708" y="10275"/>
                        <a:pt x="4078" y="8843"/>
                        <a:pt x="1526" y="4978"/>
                      </a:cubicBezTo>
                      <a:cubicBezTo>
                        <a:pt x="583" y="3593"/>
                        <a:pt x="82" y="1804"/>
                        <a:pt x="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32"/>
                <p:cNvSpPr/>
                <p:nvPr/>
              </p:nvSpPr>
              <p:spPr>
                <a:xfrm>
                  <a:off x="3009525" y="4164650"/>
                  <a:ext cx="640325" cy="719675"/>
                </a:xfrm>
                <a:custGeom>
                  <a:avLst/>
                  <a:gdLst/>
                  <a:ahLst/>
                  <a:cxnLst/>
                  <a:rect l="l" t="t" r="r" b="b"/>
                  <a:pathLst>
                    <a:path w="25613" h="28787" extrusionOk="0">
                      <a:moveTo>
                        <a:pt x="184" y="1"/>
                      </a:moveTo>
                      <a:cubicBezTo>
                        <a:pt x="167" y="789"/>
                        <a:pt x="210" y="1576"/>
                        <a:pt x="350" y="2348"/>
                      </a:cubicBezTo>
                      <a:cubicBezTo>
                        <a:pt x="1742" y="9729"/>
                        <a:pt x="8442" y="14582"/>
                        <a:pt x="14540" y="18020"/>
                      </a:cubicBezTo>
                      <a:cubicBezTo>
                        <a:pt x="19017" y="20547"/>
                        <a:pt x="25371" y="22708"/>
                        <a:pt x="25565" y="28786"/>
                      </a:cubicBezTo>
                      <a:lnTo>
                        <a:pt x="25612" y="28786"/>
                      </a:lnTo>
                      <a:cubicBezTo>
                        <a:pt x="25394" y="22839"/>
                        <a:pt x="20270" y="18281"/>
                        <a:pt x="15736" y="15222"/>
                      </a:cubicBezTo>
                      <a:cubicBezTo>
                        <a:pt x="9822" y="11144"/>
                        <a:pt x="0" y="8778"/>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32"/>
                <p:cNvSpPr/>
                <p:nvPr/>
              </p:nvSpPr>
              <p:spPr>
                <a:xfrm>
                  <a:off x="3109650" y="3431050"/>
                  <a:ext cx="540525" cy="591925"/>
                </a:xfrm>
                <a:custGeom>
                  <a:avLst/>
                  <a:gdLst/>
                  <a:ahLst/>
                  <a:cxnLst/>
                  <a:rect l="l" t="t" r="r" b="b"/>
                  <a:pathLst>
                    <a:path w="21621" h="23677" extrusionOk="0">
                      <a:moveTo>
                        <a:pt x="225" y="1"/>
                      </a:moveTo>
                      <a:cubicBezTo>
                        <a:pt x="125" y="1"/>
                        <a:pt x="37" y="83"/>
                        <a:pt x="16" y="207"/>
                      </a:cubicBezTo>
                      <a:cubicBezTo>
                        <a:pt x="0" y="305"/>
                        <a:pt x="36" y="408"/>
                        <a:pt x="104" y="463"/>
                      </a:cubicBezTo>
                      <a:lnTo>
                        <a:pt x="109" y="463"/>
                      </a:lnTo>
                      <a:cubicBezTo>
                        <a:pt x="3740" y="3462"/>
                        <a:pt x="7419" y="6087"/>
                        <a:pt x="10924" y="8961"/>
                      </a:cubicBezTo>
                      <a:lnTo>
                        <a:pt x="13528" y="11130"/>
                      </a:lnTo>
                      <a:cubicBezTo>
                        <a:pt x="14396" y="11847"/>
                        <a:pt x="15250" y="12586"/>
                        <a:pt x="16097" y="13347"/>
                      </a:cubicBezTo>
                      <a:cubicBezTo>
                        <a:pt x="16941" y="14113"/>
                        <a:pt x="17753" y="14928"/>
                        <a:pt x="18517" y="15819"/>
                      </a:cubicBezTo>
                      <a:cubicBezTo>
                        <a:pt x="19265" y="16721"/>
                        <a:pt x="19948" y="17716"/>
                        <a:pt x="20493" y="18824"/>
                      </a:cubicBezTo>
                      <a:cubicBezTo>
                        <a:pt x="21018" y="19938"/>
                        <a:pt x="21383" y="21178"/>
                        <a:pt x="21514" y="22459"/>
                      </a:cubicBezTo>
                      <a:cubicBezTo>
                        <a:pt x="21565" y="22862"/>
                        <a:pt x="21576" y="23270"/>
                        <a:pt x="21560" y="23677"/>
                      </a:cubicBezTo>
                      <a:lnTo>
                        <a:pt x="21607" y="23677"/>
                      </a:lnTo>
                      <a:cubicBezTo>
                        <a:pt x="21621" y="23264"/>
                        <a:pt x="21617" y="22856"/>
                        <a:pt x="21581" y="22454"/>
                      </a:cubicBezTo>
                      <a:cubicBezTo>
                        <a:pt x="21484" y="21156"/>
                        <a:pt x="21216" y="19878"/>
                        <a:pt x="20848" y="18629"/>
                      </a:cubicBezTo>
                      <a:cubicBezTo>
                        <a:pt x="20452" y="17396"/>
                        <a:pt x="19954" y="16194"/>
                        <a:pt x="19394" y="15020"/>
                      </a:cubicBezTo>
                      <a:cubicBezTo>
                        <a:pt x="18806" y="13879"/>
                        <a:pt x="18164" y="12754"/>
                        <a:pt x="17442" y="11711"/>
                      </a:cubicBezTo>
                      <a:cubicBezTo>
                        <a:pt x="16000" y="9619"/>
                        <a:pt x="14285" y="7837"/>
                        <a:pt x="12429" y="6348"/>
                      </a:cubicBezTo>
                      <a:cubicBezTo>
                        <a:pt x="10581" y="4848"/>
                        <a:pt x="8625" y="3559"/>
                        <a:pt x="6599" y="2478"/>
                      </a:cubicBezTo>
                      <a:cubicBezTo>
                        <a:pt x="4565" y="1419"/>
                        <a:pt x="2474" y="516"/>
                        <a:pt x="266" y="5"/>
                      </a:cubicBezTo>
                      <a:cubicBezTo>
                        <a:pt x="253" y="2"/>
                        <a:pt x="239"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8" name="Google Shape;17698;p32"/>
              <p:cNvGrpSpPr/>
              <p:nvPr/>
            </p:nvGrpSpPr>
            <p:grpSpPr>
              <a:xfrm>
                <a:off x="801785" y="2543152"/>
                <a:ext cx="625858" cy="1896560"/>
                <a:chOff x="3009525" y="3431000"/>
                <a:chExt cx="674925" cy="2045250"/>
              </a:xfrm>
            </p:grpSpPr>
            <p:sp>
              <p:nvSpPr>
                <p:cNvPr id="17699" name="Google Shape;17699;p32"/>
                <p:cNvSpPr/>
                <p:nvPr/>
              </p:nvSpPr>
              <p:spPr>
                <a:xfrm>
                  <a:off x="3009625" y="4022950"/>
                  <a:ext cx="640225" cy="719525"/>
                </a:xfrm>
                <a:custGeom>
                  <a:avLst/>
                  <a:gdLst/>
                  <a:ahLst/>
                  <a:cxnLst/>
                  <a:rect l="l" t="t" r="r" b="b"/>
                  <a:pathLst>
                    <a:path w="25609" h="28781" extrusionOk="0">
                      <a:moveTo>
                        <a:pt x="25561" y="1"/>
                      </a:moveTo>
                      <a:cubicBezTo>
                        <a:pt x="25367" y="6072"/>
                        <a:pt x="19011" y="8240"/>
                        <a:pt x="14536" y="10761"/>
                      </a:cubicBezTo>
                      <a:cubicBezTo>
                        <a:pt x="8435" y="14203"/>
                        <a:pt x="1736" y="19054"/>
                        <a:pt x="346" y="26438"/>
                      </a:cubicBezTo>
                      <a:cubicBezTo>
                        <a:pt x="206" y="27210"/>
                        <a:pt x="163" y="27998"/>
                        <a:pt x="181" y="28781"/>
                      </a:cubicBezTo>
                      <a:lnTo>
                        <a:pt x="221" y="28781"/>
                      </a:lnTo>
                      <a:cubicBezTo>
                        <a:pt x="1" y="19998"/>
                        <a:pt x="9817" y="17645"/>
                        <a:pt x="15733" y="13559"/>
                      </a:cubicBezTo>
                      <a:cubicBezTo>
                        <a:pt x="20265" y="10504"/>
                        <a:pt x="25387" y="5944"/>
                        <a:pt x="2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32"/>
                <p:cNvSpPr/>
                <p:nvPr/>
              </p:nvSpPr>
              <p:spPr>
                <a:xfrm>
                  <a:off x="3014125" y="3431000"/>
                  <a:ext cx="645100" cy="733675"/>
                </a:xfrm>
                <a:custGeom>
                  <a:avLst/>
                  <a:gdLst/>
                  <a:ahLst/>
                  <a:cxnLst/>
                  <a:rect l="l" t="t" r="r" b="b"/>
                  <a:pathLst>
                    <a:path w="25804" h="29347" extrusionOk="0">
                      <a:moveTo>
                        <a:pt x="25416" y="1"/>
                      </a:moveTo>
                      <a:cubicBezTo>
                        <a:pt x="25316" y="1"/>
                        <a:pt x="25228" y="86"/>
                        <a:pt x="25206" y="204"/>
                      </a:cubicBezTo>
                      <a:lnTo>
                        <a:pt x="25203" y="220"/>
                      </a:lnTo>
                      <a:cubicBezTo>
                        <a:pt x="24973" y="1486"/>
                        <a:pt x="24636" y="2654"/>
                        <a:pt x="24152" y="3703"/>
                      </a:cubicBezTo>
                      <a:cubicBezTo>
                        <a:pt x="23630" y="4730"/>
                        <a:pt x="22982" y="5626"/>
                        <a:pt x="22263" y="6453"/>
                      </a:cubicBezTo>
                      <a:cubicBezTo>
                        <a:pt x="21518" y="7251"/>
                        <a:pt x="20703" y="7968"/>
                        <a:pt x="19844" y="8637"/>
                      </a:cubicBezTo>
                      <a:cubicBezTo>
                        <a:pt x="18968" y="9290"/>
                        <a:pt x="18075" y="9919"/>
                        <a:pt x="17134" y="10496"/>
                      </a:cubicBezTo>
                      <a:cubicBezTo>
                        <a:pt x="15277" y="11686"/>
                        <a:pt x="13312" y="12750"/>
                        <a:pt x="11375" y="13969"/>
                      </a:cubicBezTo>
                      <a:cubicBezTo>
                        <a:pt x="10404" y="14566"/>
                        <a:pt x="9444" y="15229"/>
                        <a:pt x="8497" y="15919"/>
                      </a:cubicBezTo>
                      <a:cubicBezTo>
                        <a:pt x="8028" y="16289"/>
                        <a:pt x="7560" y="16642"/>
                        <a:pt x="7100" y="17028"/>
                      </a:cubicBezTo>
                      <a:lnTo>
                        <a:pt x="6411" y="17604"/>
                      </a:lnTo>
                      <a:lnTo>
                        <a:pt x="5739" y="18218"/>
                      </a:lnTo>
                      <a:cubicBezTo>
                        <a:pt x="4853" y="19049"/>
                        <a:pt x="3990" y="19924"/>
                        <a:pt x="3221" y="20919"/>
                      </a:cubicBezTo>
                      <a:cubicBezTo>
                        <a:pt x="2823" y="21391"/>
                        <a:pt x="2474" y="21930"/>
                        <a:pt x="2117" y="22441"/>
                      </a:cubicBezTo>
                      <a:cubicBezTo>
                        <a:pt x="1795" y="22994"/>
                        <a:pt x="1456" y="23522"/>
                        <a:pt x="1198" y="24114"/>
                      </a:cubicBezTo>
                      <a:cubicBezTo>
                        <a:pt x="659" y="25272"/>
                        <a:pt x="240" y="26515"/>
                        <a:pt x="106" y="27815"/>
                      </a:cubicBezTo>
                      <a:cubicBezTo>
                        <a:pt x="42" y="28320"/>
                        <a:pt x="12" y="28831"/>
                        <a:pt x="1" y="29347"/>
                      </a:cubicBezTo>
                      <a:lnTo>
                        <a:pt x="42" y="29347"/>
                      </a:lnTo>
                      <a:cubicBezTo>
                        <a:pt x="83" y="27543"/>
                        <a:pt x="583" y="25755"/>
                        <a:pt x="1526" y="24369"/>
                      </a:cubicBezTo>
                      <a:cubicBezTo>
                        <a:pt x="1831" y="23847"/>
                        <a:pt x="2234" y="23419"/>
                        <a:pt x="2604" y="22972"/>
                      </a:cubicBezTo>
                      <a:cubicBezTo>
                        <a:pt x="3021" y="22570"/>
                        <a:pt x="3415" y="22152"/>
                        <a:pt x="3870" y="21816"/>
                      </a:cubicBezTo>
                      <a:cubicBezTo>
                        <a:pt x="4744" y="21097"/>
                        <a:pt x="5692" y="20505"/>
                        <a:pt x="6656" y="19968"/>
                      </a:cubicBezTo>
                      <a:cubicBezTo>
                        <a:pt x="7619" y="19429"/>
                        <a:pt x="8604" y="18918"/>
                        <a:pt x="9600" y="18440"/>
                      </a:cubicBezTo>
                      <a:cubicBezTo>
                        <a:pt x="10591" y="17940"/>
                        <a:pt x="11590" y="17457"/>
                        <a:pt x="12584" y="16924"/>
                      </a:cubicBezTo>
                      <a:cubicBezTo>
                        <a:pt x="14570" y="15870"/>
                        <a:pt x="16560" y="14723"/>
                        <a:pt x="18497" y="13349"/>
                      </a:cubicBezTo>
                      <a:cubicBezTo>
                        <a:pt x="19468" y="12669"/>
                        <a:pt x="20407" y="11886"/>
                        <a:pt x="21315" y="11044"/>
                      </a:cubicBezTo>
                      <a:cubicBezTo>
                        <a:pt x="22210" y="10169"/>
                        <a:pt x="23063" y="9202"/>
                        <a:pt x="23797" y="8088"/>
                      </a:cubicBezTo>
                      <a:cubicBezTo>
                        <a:pt x="24519" y="6964"/>
                        <a:pt x="25097" y="5686"/>
                        <a:pt x="25442" y="4333"/>
                      </a:cubicBezTo>
                      <a:cubicBezTo>
                        <a:pt x="25771" y="2964"/>
                        <a:pt x="25804" y="1546"/>
                        <a:pt x="25631" y="219"/>
                      </a:cubicBezTo>
                      <a:cubicBezTo>
                        <a:pt x="25619" y="116"/>
                        <a:pt x="25553" y="29"/>
                        <a:pt x="25464" y="7"/>
                      </a:cubicBezTo>
                      <a:cubicBezTo>
                        <a:pt x="25448" y="3"/>
                        <a:pt x="25432" y="1"/>
                        <a:pt x="25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32"/>
                <p:cNvSpPr/>
                <p:nvPr/>
              </p:nvSpPr>
              <p:spPr>
                <a:xfrm>
                  <a:off x="3188625" y="5013075"/>
                  <a:ext cx="435200" cy="6800"/>
                </a:xfrm>
                <a:custGeom>
                  <a:avLst/>
                  <a:gdLst/>
                  <a:ahLst/>
                  <a:cxnLst/>
                  <a:rect l="l" t="t" r="r" b="b"/>
                  <a:pathLst>
                    <a:path w="17408" h="272" extrusionOk="0">
                      <a:moveTo>
                        <a:pt x="0" y="1"/>
                      </a:moveTo>
                      <a:lnTo>
                        <a:pt x="0" y="271"/>
                      </a:lnTo>
                      <a:lnTo>
                        <a:pt x="17408" y="271"/>
                      </a:lnTo>
                      <a:lnTo>
                        <a:pt x="174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32"/>
                <p:cNvSpPr/>
                <p:nvPr/>
              </p:nvSpPr>
              <p:spPr>
                <a:xfrm>
                  <a:off x="3025425" y="4816225"/>
                  <a:ext cx="613725" cy="6825"/>
                </a:xfrm>
                <a:custGeom>
                  <a:avLst/>
                  <a:gdLst/>
                  <a:ahLst/>
                  <a:cxnLst/>
                  <a:rect l="l" t="t" r="r" b="b"/>
                  <a:pathLst>
                    <a:path w="24549" h="273" extrusionOk="0">
                      <a:moveTo>
                        <a:pt x="0" y="0"/>
                      </a:moveTo>
                      <a:lnTo>
                        <a:pt x="0" y="272"/>
                      </a:lnTo>
                      <a:lnTo>
                        <a:pt x="24549" y="272"/>
                      </a:lnTo>
                      <a:lnTo>
                        <a:pt x="24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32"/>
                <p:cNvSpPr/>
                <p:nvPr/>
              </p:nvSpPr>
              <p:spPr>
                <a:xfrm>
                  <a:off x="3071175" y="4914725"/>
                  <a:ext cx="579725" cy="6825"/>
                </a:xfrm>
                <a:custGeom>
                  <a:avLst/>
                  <a:gdLst/>
                  <a:ahLst/>
                  <a:cxnLst/>
                  <a:rect l="l" t="t" r="r" b="b"/>
                  <a:pathLst>
                    <a:path w="23189" h="273" extrusionOk="0">
                      <a:moveTo>
                        <a:pt x="1" y="0"/>
                      </a:moveTo>
                      <a:lnTo>
                        <a:pt x="1" y="272"/>
                      </a:lnTo>
                      <a:lnTo>
                        <a:pt x="23188" y="272"/>
                      </a:lnTo>
                      <a:lnTo>
                        <a:pt x="23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32"/>
                <p:cNvSpPr/>
                <p:nvPr/>
              </p:nvSpPr>
              <p:spPr>
                <a:xfrm>
                  <a:off x="3011550" y="4717850"/>
                  <a:ext cx="561925" cy="6825"/>
                </a:xfrm>
                <a:custGeom>
                  <a:avLst/>
                  <a:gdLst/>
                  <a:ahLst/>
                  <a:cxnLst/>
                  <a:rect l="l" t="t" r="r" b="b"/>
                  <a:pathLst>
                    <a:path w="22477" h="273" extrusionOk="0">
                      <a:moveTo>
                        <a:pt x="1" y="1"/>
                      </a:moveTo>
                      <a:lnTo>
                        <a:pt x="1" y="273"/>
                      </a:lnTo>
                      <a:lnTo>
                        <a:pt x="22477" y="273"/>
                      </a:lnTo>
                      <a:lnTo>
                        <a:pt x="22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32"/>
                <p:cNvSpPr/>
                <p:nvPr/>
              </p:nvSpPr>
              <p:spPr>
                <a:xfrm>
                  <a:off x="3036700" y="4619500"/>
                  <a:ext cx="428025" cy="6825"/>
                </a:xfrm>
                <a:custGeom>
                  <a:avLst/>
                  <a:gdLst/>
                  <a:ahLst/>
                  <a:cxnLst/>
                  <a:rect l="l" t="t" r="r" b="b"/>
                  <a:pathLst>
                    <a:path w="17121" h="273" extrusionOk="0">
                      <a:moveTo>
                        <a:pt x="0" y="1"/>
                      </a:moveTo>
                      <a:lnTo>
                        <a:pt x="0" y="272"/>
                      </a:lnTo>
                      <a:lnTo>
                        <a:pt x="17121" y="272"/>
                      </a:lnTo>
                      <a:lnTo>
                        <a:pt x="17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32"/>
                <p:cNvSpPr/>
                <p:nvPr/>
              </p:nvSpPr>
              <p:spPr>
                <a:xfrm>
                  <a:off x="3105300" y="4521150"/>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32"/>
                <p:cNvSpPr/>
                <p:nvPr/>
              </p:nvSpPr>
              <p:spPr>
                <a:xfrm>
                  <a:off x="3351125" y="5111450"/>
                  <a:ext cx="208950" cy="6775"/>
                </a:xfrm>
                <a:custGeom>
                  <a:avLst/>
                  <a:gdLst/>
                  <a:ahLst/>
                  <a:cxnLst/>
                  <a:rect l="l" t="t" r="r" b="b"/>
                  <a:pathLst>
                    <a:path w="8358" h="271" extrusionOk="0">
                      <a:moveTo>
                        <a:pt x="1" y="0"/>
                      </a:moveTo>
                      <a:lnTo>
                        <a:pt x="1" y="271"/>
                      </a:lnTo>
                      <a:lnTo>
                        <a:pt x="8357" y="271"/>
                      </a:lnTo>
                      <a:lnTo>
                        <a:pt x="83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32"/>
                <p:cNvSpPr/>
                <p:nvPr/>
              </p:nvSpPr>
              <p:spPr>
                <a:xfrm>
                  <a:off x="3108250" y="4884300"/>
                  <a:ext cx="541600" cy="591950"/>
                </a:xfrm>
                <a:custGeom>
                  <a:avLst/>
                  <a:gdLst/>
                  <a:ahLst/>
                  <a:cxnLst/>
                  <a:rect l="l" t="t" r="r" b="b"/>
                  <a:pathLst>
                    <a:path w="21664" h="23678" extrusionOk="0">
                      <a:moveTo>
                        <a:pt x="21616" y="0"/>
                      </a:moveTo>
                      <a:cubicBezTo>
                        <a:pt x="21632" y="401"/>
                        <a:pt x="21621" y="809"/>
                        <a:pt x="21570" y="1212"/>
                      </a:cubicBezTo>
                      <a:cubicBezTo>
                        <a:pt x="21111" y="6182"/>
                        <a:pt x="17150" y="9575"/>
                        <a:pt x="13584" y="12547"/>
                      </a:cubicBezTo>
                      <a:cubicBezTo>
                        <a:pt x="9257" y="16271"/>
                        <a:pt x="4683" y="19517"/>
                        <a:pt x="165" y="23210"/>
                      </a:cubicBezTo>
                      <a:cubicBezTo>
                        <a:pt x="0" y="23321"/>
                        <a:pt x="69" y="23677"/>
                        <a:pt x="275" y="23677"/>
                      </a:cubicBezTo>
                      <a:cubicBezTo>
                        <a:pt x="290" y="23677"/>
                        <a:pt x="306" y="23675"/>
                        <a:pt x="322" y="23671"/>
                      </a:cubicBezTo>
                      <a:cubicBezTo>
                        <a:pt x="10937" y="20828"/>
                        <a:pt x="21365" y="11644"/>
                        <a:pt x="21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32"/>
                <p:cNvSpPr/>
                <p:nvPr/>
              </p:nvSpPr>
              <p:spPr>
                <a:xfrm>
                  <a:off x="3180125" y="5434100"/>
                  <a:ext cx="473125" cy="6800"/>
                </a:xfrm>
                <a:custGeom>
                  <a:avLst/>
                  <a:gdLst/>
                  <a:ahLst/>
                  <a:cxnLst/>
                  <a:rect l="l" t="t" r="r" b="b"/>
                  <a:pathLst>
                    <a:path w="18925" h="272" extrusionOk="0">
                      <a:moveTo>
                        <a:pt x="0" y="0"/>
                      </a:moveTo>
                      <a:lnTo>
                        <a:pt x="0" y="271"/>
                      </a:lnTo>
                      <a:lnTo>
                        <a:pt x="18924" y="271"/>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32"/>
                <p:cNvSpPr/>
                <p:nvPr/>
              </p:nvSpPr>
              <p:spPr>
                <a:xfrm>
                  <a:off x="3366200" y="5286550"/>
                  <a:ext cx="208925" cy="6800"/>
                </a:xfrm>
                <a:custGeom>
                  <a:avLst/>
                  <a:gdLst/>
                  <a:ahLst/>
                  <a:cxnLst/>
                  <a:rect l="l" t="t" r="r" b="b"/>
                  <a:pathLst>
                    <a:path w="8357" h="272" extrusionOk="0">
                      <a:moveTo>
                        <a:pt x="1" y="1"/>
                      </a:moveTo>
                      <a:lnTo>
                        <a:pt x="1" y="272"/>
                      </a:lnTo>
                      <a:lnTo>
                        <a:pt x="8356" y="272"/>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32"/>
                <p:cNvSpPr/>
                <p:nvPr/>
              </p:nvSpPr>
              <p:spPr>
                <a:xfrm>
                  <a:off x="3188625" y="3892825"/>
                  <a:ext cx="440525" cy="6825"/>
                </a:xfrm>
                <a:custGeom>
                  <a:avLst/>
                  <a:gdLst/>
                  <a:ahLst/>
                  <a:cxnLst/>
                  <a:rect l="l" t="t" r="r" b="b"/>
                  <a:pathLst>
                    <a:path w="17621" h="273" extrusionOk="0">
                      <a:moveTo>
                        <a:pt x="0" y="0"/>
                      </a:moveTo>
                      <a:lnTo>
                        <a:pt x="0" y="272"/>
                      </a:lnTo>
                      <a:lnTo>
                        <a:pt x="17621" y="272"/>
                      </a:lnTo>
                      <a:lnTo>
                        <a:pt x="17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32"/>
                <p:cNvSpPr/>
                <p:nvPr/>
              </p:nvSpPr>
              <p:spPr>
                <a:xfrm>
                  <a:off x="3023125" y="4089675"/>
                  <a:ext cx="612775" cy="6800"/>
                </a:xfrm>
                <a:custGeom>
                  <a:avLst/>
                  <a:gdLst/>
                  <a:ahLst/>
                  <a:cxnLst/>
                  <a:rect l="l" t="t" r="r" b="b"/>
                  <a:pathLst>
                    <a:path w="24511" h="272" extrusionOk="0">
                      <a:moveTo>
                        <a:pt x="0" y="1"/>
                      </a:moveTo>
                      <a:lnTo>
                        <a:pt x="0" y="271"/>
                      </a:lnTo>
                      <a:lnTo>
                        <a:pt x="24510" y="271"/>
                      </a:lnTo>
                      <a:lnTo>
                        <a:pt x="24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32"/>
                <p:cNvSpPr/>
                <p:nvPr/>
              </p:nvSpPr>
              <p:spPr>
                <a:xfrm>
                  <a:off x="3071175" y="3991175"/>
                  <a:ext cx="579725" cy="6825"/>
                </a:xfrm>
                <a:custGeom>
                  <a:avLst/>
                  <a:gdLst/>
                  <a:ahLst/>
                  <a:cxnLst/>
                  <a:rect l="l" t="t" r="r" b="b"/>
                  <a:pathLst>
                    <a:path w="23189" h="273" extrusionOk="0">
                      <a:moveTo>
                        <a:pt x="1" y="1"/>
                      </a:moveTo>
                      <a:lnTo>
                        <a:pt x="1" y="273"/>
                      </a:lnTo>
                      <a:lnTo>
                        <a:pt x="23188" y="273"/>
                      </a:lnTo>
                      <a:lnTo>
                        <a:pt x="23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32"/>
                <p:cNvSpPr/>
                <p:nvPr/>
              </p:nvSpPr>
              <p:spPr>
                <a:xfrm>
                  <a:off x="3012450" y="4188025"/>
                  <a:ext cx="561025" cy="6800"/>
                </a:xfrm>
                <a:custGeom>
                  <a:avLst/>
                  <a:gdLst/>
                  <a:ahLst/>
                  <a:cxnLst/>
                  <a:rect l="l" t="t" r="r" b="b"/>
                  <a:pathLst>
                    <a:path w="22441" h="272" extrusionOk="0">
                      <a:moveTo>
                        <a:pt x="1" y="1"/>
                      </a:moveTo>
                      <a:lnTo>
                        <a:pt x="1" y="272"/>
                      </a:lnTo>
                      <a:lnTo>
                        <a:pt x="22441" y="272"/>
                      </a:lnTo>
                      <a:lnTo>
                        <a:pt x="22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32"/>
                <p:cNvSpPr/>
                <p:nvPr/>
              </p:nvSpPr>
              <p:spPr>
                <a:xfrm>
                  <a:off x="3042125" y="4286525"/>
                  <a:ext cx="422600" cy="6675"/>
                </a:xfrm>
                <a:custGeom>
                  <a:avLst/>
                  <a:gdLst/>
                  <a:ahLst/>
                  <a:cxnLst/>
                  <a:rect l="l" t="t" r="r" b="b"/>
                  <a:pathLst>
                    <a:path w="16904" h="267" extrusionOk="0">
                      <a:moveTo>
                        <a:pt x="0" y="1"/>
                      </a:moveTo>
                      <a:lnTo>
                        <a:pt x="0" y="266"/>
                      </a:lnTo>
                      <a:lnTo>
                        <a:pt x="16904" y="266"/>
                      </a:lnTo>
                      <a:lnTo>
                        <a:pt x="16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32"/>
                <p:cNvSpPr/>
                <p:nvPr/>
              </p:nvSpPr>
              <p:spPr>
                <a:xfrm>
                  <a:off x="3105300" y="4384875"/>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32"/>
                <p:cNvSpPr/>
                <p:nvPr/>
              </p:nvSpPr>
              <p:spPr>
                <a:xfrm>
                  <a:off x="3351125" y="3794450"/>
                  <a:ext cx="208950" cy="6825"/>
                </a:xfrm>
                <a:custGeom>
                  <a:avLst/>
                  <a:gdLst/>
                  <a:ahLst/>
                  <a:cxnLst/>
                  <a:rect l="l" t="t" r="r" b="b"/>
                  <a:pathLst>
                    <a:path w="8358" h="273" extrusionOk="0">
                      <a:moveTo>
                        <a:pt x="1" y="1"/>
                      </a:moveTo>
                      <a:lnTo>
                        <a:pt x="1" y="273"/>
                      </a:lnTo>
                      <a:lnTo>
                        <a:pt x="8357" y="273"/>
                      </a:lnTo>
                      <a:lnTo>
                        <a:pt x="83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32"/>
                <p:cNvSpPr/>
                <p:nvPr/>
              </p:nvSpPr>
              <p:spPr>
                <a:xfrm>
                  <a:off x="3180125" y="3467725"/>
                  <a:ext cx="473125" cy="6825"/>
                </a:xfrm>
                <a:custGeom>
                  <a:avLst/>
                  <a:gdLst/>
                  <a:ahLst/>
                  <a:cxnLst/>
                  <a:rect l="l" t="t" r="r" b="b"/>
                  <a:pathLst>
                    <a:path w="18925" h="273" extrusionOk="0">
                      <a:moveTo>
                        <a:pt x="0" y="0"/>
                      </a:moveTo>
                      <a:lnTo>
                        <a:pt x="0" y="272"/>
                      </a:lnTo>
                      <a:lnTo>
                        <a:pt x="18924" y="272"/>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32"/>
                <p:cNvSpPr/>
                <p:nvPr/>
              </p:nvSpPr>
              <p:spPr>
                <a:xfrm>
                  <a:off x="3366200" y="3615250"/>
                  <a:ext cx="208925" cy="6825"/>
                </a:xfrm>
                <a:custGeom>
                  <a:avLst/>
                  <a:gdLst/>
                  <a:ahLst/>
                  <a:cxnLst/>
                  <a:rect l="l" t="t" r="r" b="b"/>
                  <a:pathLst>
                    <a:path w="8357" h="273" extrusionOk="0">
                      <a:moveTo>
                        <a:pt x="1" y="1"/>
                      </a:moveTo>
                      <a:lnTo>
                        <a:pt x="1" y="273"/>
                      </a:lnTo>
                      <a:lnTo>
                        <a:pt x="8356" y="273"/>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32"/>
                <p:cNvSpPr/>
                <p:nvPr/>
              </p:nvSpPr>
              <p:spPr>
                <a:xfrm>
                  <a:off x="3014125" y="4742450"/>
                  <a:ext cx="670325" cy="733600"/>
                </a:xfrm>
                <a:custGeom>
                  <a:avLst/>
                  <a:gdLst/>
                  <a:ahLst/>
                  <a:cxnLst/>
                  <a:rect l="l" t="t" r="r" b="b"/>
                  <a:pathLst>
                    <a:path w="26813" h="29344" extrusionOk="0">
                      <a:moveTo>
                        <a:pt x="1" y="1"/>
                      </a:moveTo>
                      <a:cubicBezTo>
                        <a:pt x="377" y="10936"/>
                        <a:pt x="12264" y="15249"/>
                        <a:pt x="19844" y="20710"/>
                      </a:cubicBezTo>
                      <a:cubicBezTo>
                        <a:pt x="21602" y="22069"/>
                        <a:pt x="23132" y="23618"/>
                        <a:pt x="24151" y="25650"/>
                      </a:cubicBezTo>
                      <a:cubicBezTo>
                        <a:pt x="24635" y="26698"/>
                        <a:pt x="24973" y="27862"/>
                        <a:pt x="25203" y="29128"/>
                      </a:cubicBezTo>
                      <a:cubicBezTo>
                        <a:pt x="25221" y="29275"/>
                        <a:pt x="25316" y="29343"/>
                        <a:pt x="25411" y="29343"/>
                      </a:cubicBezTo>
                      <a:cubicBezTo>
                        <a:pt x="25512" y="29343"/>
                        <a:pt x="25614" y="29268"/>
                        <a:pt x="25631" y="29128"/>
                      </a:cubicBezTo>
                      <a:cubicBezTo>
                        <a:pt x="26812" y="20977"/>
                        <a:pt x="18843" y="15660"/>
                        <a:pt x="12584" y="12423"/>
                      </a:cubicBezTo>
                      <a:cubicBezTo>
                        <a:pt x="8708" y="10275"/>
                        <a:pt x="4078" y="8843"/>
                        <a:pt x="1526" y="4978"/>
                      </a:cubicBezTo>
                      <a:cubicBezTo>
                        <a:pt x="583" y="3593"/>
                        <a:pt x="82" y="1804"/>
                        <a:pt x="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32"/>
                <p:cNvSpPr/>
                <p:nvPr/>
              </p:nvSpPr>
              <p:spPr>
                <a:xfrm>
                  <a:off x="3009525" y="4164650"/>
                  <a:ext cx="640325" cy="719675"/>
                </a:xfrm>
                <a:custGeom>
                  <a:avLst/>
                  <a:gdLst/>
                  <a:ahLst/>
                  <a:cxnLst/>
                  <a:rect l="l" t="t" r="r" b="b"/>
                  <a:pathLst>
                    <a:path w="25613" h="28787" extrusionOk="0">
                      <a:moveTo>
                        <a:pt x="184" y="1"/>
                      </a:moveTo>
                      <a:cubicBezTo>
                        <a:pt x="167" y="789"/>
                        <a:pt x="210" y="1576"/>
                        <a:pt x="350" y="2348"/>
                      </a:cubicBezTo>
                      <a:cubicBezTo>
                        <a:pt x="1742" y="9729"/>
                        <a:pt x="8442" y="14582"/>
                        <a:pt x="14540" y="18020"/>
                      </a:cubicBezTo>
                      <a:cubicBezTo>
                        <a:pt x="19017" y="20547"/>
                        <a:pt x="25371" y="22708"/>
                        <a:pt x="25565" y="28786"/>
                      </a:cubicBezTo>
                      <a:lnTo>
                        <a:pt x="25612" y="28786"/>
                      </a:lnTo>
                      <a:cubicBezTo>
                        <a:pt x="25394" y="22839"/>
                        <a:pt x="20270" y="18281"/>
                        <a:pt x="15736" y="15222"/>
                      </a:cubicBezTo>
                      <a:cubicBezTo>
                        <a:pt x="9822" y="11144"/>
                        <a:pt x="0" y="8778"/>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32"/>
                <p:cNvSpPr/>
                <p:nvPr/>
              </p:nvSpPr>
              <p:spPr>
                <a:xfrm>
                  <a:off x="3109650" y="3431050"/>
                  <a:ext cx="540525" cy="591925"/>
                </a:xfrm>
                <a:custGeom>
                  <a:avLst/>
                  <a:gdLst/>
                  <a:ahLst/>
                  <a:cxnLst/>
                  <a:rect l="l" t="t" r="r" b="b"/>
                  <a:pathLst>
                    <a:path w="21621" h="23677" extrusionOk="0">
                      <a:moveTo>
                        <a:pt x="225" y="1"/>
                      </a:moveTo>
                      <a:cubicBezTo>
                        <a:pt x="125" y="1"/>
                        <a:pt x="37" y="83"/>
                        <a:pt x="16" y="207"/>
                      </a:cubicBezTo>
                      <a:cubicBezTo>
                        <a:pt x="0" y="305"/>
                        <a:pt x="36" y="408"/>
                        <a:pt x="104" y="463"/>
                      </a:cubicBezTo>
                      <a:lnTo>
                        <a:pt x="109" y="463"/>
                      </a:lnTo>
                      <a:cubicBezTo>
                        <a:pt x="3740" y="3462"/>
                        <a:pt x="7419" y="6087"/>
                        <a:pt x="10924" y="8961"/>
                      </a:cubicBezTo>
                      <a:lnTo>
                        <a:pt x="13528" y="11130"/>
                      </a:lnTo>
                      <a:cubicBezTo>
                        <a:pt x="14396" y="11847"/>
                        <a:pt x="15250" y="12586"/>
                        <a:pt x="16097" y="13347"/>
                      </a:cubicBezTo>
                      <a:cubicBezTo>
                        <a:pt x="16941" y="14113"/>
                        <a:pt x="17753" y="14928"/>
                        <a:pt x="18517" y="15819"/>
                      </a:cubicBezTo>
                      <a:cubicBezTo>
                        <a:pt x="19265" y="16721"/>
                        <a:pt x="19948" y="17716"/>
                        <a:pt x="20493" y="18824"/>
                      </a:cubicBezTo>
                      <a:cubicBezTo>
                        <a:pt x="21018" y="19938"/>
                        <a:pt x="21383" y="21178"/>
                        <a:pt x="21514" y="22459"/>
                      </a:cubicBezTo>
                      <a:cubicBezTo>
                        <a:pt x="21565" y="22862"/>
                        <a:pt x="21576" y="23270"/>
                        <a:pt x="21560" y="23677"/>
                      </a:cubicBezTo>
                      <a:lnTo>
                        <a:pt x="21607" y="23677"/>
                      </a:lnTo>
                      <a:cubicBezTo>
                        <a:pt x="21621" y="23264"/>
                        <a:pt x="21617" y="22856"/>
                        <a:pt x="21581" y="22454"/>
                      </a:cubicBezTo>
                      <a:cubicBezTo>
                        <a:pt x="21484" y="21156"/>
                        <a:pt x="21216" y="19878"/>
                        <a:pt x="20848" y="18629"/>
                      </a:cubicBezTo>
                      <a:cubicBezTo>
                        <a:pt x="20452" y="17396"/>
                        <a:pt x="19954" y="16194"/>
                        <a:pt x="19394" y="15020"/>
                      </a:cubicBezTo>
                      <a:cubicBezTo>
                        <a:pt x="18806" y="13879"/>
                        <a:pt x="18164" y="12754"/>
                        <a:pt x="17442" y="11711"/>
                      </a:cubicBezTo>
                      <a:cubicBezTo>
                        <a:pt x="16000" y="9619"/>
                        <a:pt x="14285" y="7837"/>
                        <a:pt x="12429" y="6348"/>
                      </a:cubicBezTo>
                      <a:cubicBezTo>
                        <a:pt x="10581" y="4848"/>
                        <a:pt x="8625" y="3559"/>
                        <a:pt x="6599" y="2478"/>
                      </a:cubicBezTo>
                      <a:cubicBezTo>
                        <a:pt x="4565" y="1419"/>
                        <a:pt x="2474" y="516"/>
                        <a:pt x="266" y="5"/>
                      </a:cubicBezTo>
                      <a:cubicBezTo>
                        <a:pt x="253" y="2"/>
                        <a:pt x="239"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5" name="Picture 4">
            <a:extLst>
              <a:ext uri="{FF2B5EF4-FFF2-40B4-BE49-F238E27FC236}">
                <a16:creationId xmlns:a16="http://schemas.microsoft.com/office/drawing/2014/main" id="{2A43FDD5-1882-7D04-162F-AB964C30D316}"/>
              </a:ext>
            </a:extLst>
          </p:cNvPr>
          <p:cNvPicPr>
            <a:picLocks noChangeAspect="1"/>
          </p:cNvPicPr>
          <p:nvPr/>
        </p:nvPicPr>
        <p:blipFill>
          <a:blip r:embed="rId3"/>
          <a:stretch>
            <a:fillRect/>
          </a:stretch>
        </p:blipFill>
        <p:spPr>
          <a:xfrm>
            <a:off x="3456234" y="428898"/>
            <a:ext cx="5661330" cy="318449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487AEF6-1BBA-3596-2C68-BE738AFB27D7}"/>
              </a:ext>
            </a:extLst>
          </p:cNvPr>
          <p:cNvSpPr>
            <a:spLocks noGrp="1"/>
          </p:cNvSpPr>
          <p:nvPr>
            <p:ph type="subTitle" idx="1"/>
          </p:nvPr>
        </p:nvSpPr>
        <p:spPr>
          <a:xfrm>
            <a:off x="2027915" y="1379153"/>
            <a:ext cx="5092731" cy="2375724"/>
          </a:xfrm>
        </p:spPr>
        <p:txBody>
          <a:bodyPr/>
          <a:lstStyle/>
          <a:p>
            <a:endParaRPr lang="en-IN" dirty="0"/>
          </a:p>
        </p:txBody>
      </p:sp>
      <p:pic>
        <p:nvPicPr>
          <p:cNvPr id="2050" name="Picture 2">
            <a:extLst>
              <a:ext uri="{FF2B5EF4-FFF2-40B4-BE49-F238E27FC236}">
                <a16:creationId xmlns:a16="http://schemas.microsoft.com/office/drawing/2014/main" id="{76E8F77B-8121-23D5-FED8-B28763C4F4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0750" y="1519238"/>
            <a:ext cx="4762500" cy="21050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2AFC5CF-EEAE-CE5A-5F73-F26C6E302000}"/>
              </a:ext>
            </a:extLst>
          </p:cNvPr>
          <p:cNvSpPr txBox="1"/>
          <p:nvPr/>
        </p:nvSpPr>
        <p:spPr>
          <a:xfrm>
            <a:off x="1446179" y="3894962"/>
            <a:ext cx="6524016" cy="1200329"/>
          </a:xfrm>
          <a:prstGeom prst="rect">
            <a:avLst/>
          </a:prstGeom>
          <a:noFill/>
        </p:spPr>
        <p:txBody>
          <a:bodyPr wrap="square">
            <a:spAutoFit/>
          </a:bodyPr>
          <a:lstStyle/>
          <a:p>
            <a:pPr marL="228600" indent="-228600">
              <a:buClr>
                <a:schemeClr val="tx1"/>
              </a:buClr>
              <a:buFont typeface="+mj-lt"/>
              <a:buAutoNum type="alphaUcPeriod"/>
            </a:pPr>
            <a:r>
              <a:rPr lang="en-US" sz="1200" b="0" i="0" dirty="0">
                <a:solidFill>
                  <a:schemeClr val="tx1"/>
                </a:solidFill>
                <a:effectLst/>
                <a:latin typeface="Times New Roman" panose="02020603050405020304" pitchFamily="18" charset="0"/>
                <a:cs typeface="Times New Roman" panose="02020603050405020304" pitchFamily="18" charset="0"/>
              </a:rPr>
              <a:t>Example of an initial spectrum graph constructed by pNovo+. </a:t>
            </a:r>
            <a:endParaRPr lang="en-US" sz="1200" dirty="0">
              <a:solidFill>
                <a:schemeClr val="tx1"/>
              </a:solidFill>
              <a:latin typeface="Times New Roman" panose="02020603050405020304" pitchFamily="18" charset="0"/>
              <a:cs typeface="Times New Roman" panose="02020603050405020304" pitchFamily="18" charset="0"/>
            </a:endParaRPr>
          </a:p>
          <a:p>
            <a:pPr marL="228600" indent="-228600">
              <a:buClr>
                <a:schemeClr val="tx1"/>
              </a:buClr>
              <a:buFont typeface="+mj-lt"/>
              <a:buAutoNum type="alphaUcPeriod"/>
            </a:pPr>
            <a:r>
              <a:rPr lang="en-US" sz="1200" b="0" i="0" dirty="0">
                <a:solidFill>
                  <a:schemeClr val="tx1"/>
                </a:solidFill>
                <a:effectLst/>
                <a:latin typeface="Times New Roman" panose="02020603050405020304" pitchFamily="18" charset="0"/>
                <a:cs typeface="Times New Roman" panose="02020603050405020304" pitchFamily="18" charset="0"/>
              </a:rPr>
              <a:t>DAG translated from the spectrum graph above. The number written beside each edge is the weight of the edge. The masses of the six vertices are 0.000, 115.022, 365.168, 464.237, 521.259, and 677.359 Da. The longest, best-scoring paths DHLVGR and DLHVGR from D(HL/LH)VGR have the same score, so they are randomly assigned to be the top1 and top2 ranked sequences from this graph.</a:t>
            </a:r>
            <a:endParaRPr lang="en-IN" sz="1200" dirty="0">
              <a:solidFill>
                <a:schemeClr val="tx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5FE71EF-5CB4-A7AB-EA41-F3DDE55EE371}"/>
              </a:ext>
            </a:extLst>
          </p:cNvPr>
          <p:cNvSpPr txBox="1"/>
          <p:nvPr/>
        </p:nvSpPr>
        <p:spPr>
          <a:xfrm flipH="1">
            <a:off x="1303829" y="838958"/>
            <a:ext cx="3942621" cy="323165"/>
          </a:xfrm>
          <a:prstGeom prst="rect">
            <a:avLst/>
          </a:prstGeom>
          <a:noFill/>
        </p:spPr>
        <p:txBody>
          <a:bodyPr wrap="square" rtlCol="0">
            <a:spAutoFit/>
          </a:bodyPr>
          <a:lstStyle/>
          <a:p>
            <a:r>
              <a:rPr lang="en-IN" sz="1500" b="1" dirty="0">
                <a:solidFill>
                  <a:schemeClr val="bg2"/>
                </a:solidFill>
                <a:latin typeface="Inter" panose="020B0604020202020204" charset="0"/>
                <a:ea typeface="Inter" panose="020B0604020202020204" charset="0"/>
                <a:cs typeface="Times New Roman" panose="02020603050405020304" pitchFamily="18" charset="0"/>
              </a:rPr>
              <a:t>Example of </a:t>
            </a:r>
            <a:r>
              <a:rPr lang="en-IN" sz="1500" b="1" dirty="0">
                <a:solidFill>
                  <a:schemeClr val="bg2"/>
                </a:solidFill>
                <a:effectLst/>
                <a:latin typeface="Inter" panose="020B0604020202020204" charset="0"/>
                <a:ea typeface="Inter" panose="020B0604020202020204" charset="0"/>
              </a:rPr>
              <a:t>Generating Graph Edges</a:t>
            </a:r>
          </a:p>
        </p:txBody>
      </p:sp>
    </p:spTree>
    <p:extLst>
      <p:ext uri="{BB962C8B-B14F-4D97-AF65-F5344CB8AC3E}">
        <p14:creationId xmlns:p14="http://schemas.microsoft.com/office/powerpoint/2010/main" val="3794686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55"/>
        <p:cNvGrpSpPr/>
        <p:nvPr/>
      </p:nvGrpSpPr>
      <p:grpSpPr>
        <a:xfrm>
          <a:off x="0" y="0"/>
          <a:ext cx="0" cy="0"/>
          <a:chOff x="0" y="0"/>
          <a:chExt cx="0" cy="0"/>
        </a:xfrm>
      </p:grpSpPr>
      <p:grpSp>
        <p:nvGrpSpPr>
          <p:cNvPr id="18558" name="Google Shape;18558;p57"/>
          <p:cNvGrpSpPr/>
          <p:nvPr/>
        </p:nvGrpSpPr>
        <p:grpSpPr>
          <a:xfrm>
            <a:off x="938600" y="749324"/>
            <a:ext cx="6783000" cy="4063975"/>
            <a:chOff x="862450" y="1174038"/>
            <a:chExt cx="3546900" cy="2264400"/>
          </a:xfrm>
        </p:grpSpPr>
        <p:sp>
          <p:nvSpPr>
            <p:cNvPr id="18559" name="Google Shape;18559;p57"/>
            <p:cNvSpPr/>
            <p:nvPr/>
          </p:nvSpPr>
          <p:spPr>
            <a:xfrm>
              <a:off x="862450" y="1174038"/>
              <a:ext cx="3546900" cy="2264400"/>
            </a:xfrm>
            <a:prstGeom prst="re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57"/>
            <p:cNvSpPr/>
            <p:nvPr/>
          </p:nvSpPr>
          <p:spPr>
            <a:xfrm>
              <a:off x="1802150" y="1253415"/>
              <a:ext cx="1667400" cy="86100"/>
            </a:xfrm>
            <a:prstGeom prst="roundRect">
              <a:avLst>
                <a:gd name="adj" fmla="val 4287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A93F7C29-A88A-E4C8-6A9A-AF3261A29768}"/>
              </a:ext>
            </a:extLst>
          </p:cNvPr>
          <p:cNvSpPr/>
          <p:nvPr/>
        </p:nvSpPr>
        <p:spPr>
          <a:xfrm>
            <a:off x="1123254" y="1272454"/>
            <a:ext cx="6413500" cy="33147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DC01A175-CEC4-5FFE-1A9B-DC773CDFAD48}"/>
              </a:ext>
            </a:extLst>
          </p:cNvPr>
          <p:cNvPicPr>
            <a:picLocks noChangeAspect="1"/>
          </p:cNvPicPr>
          <p:nvPr/>
        </p:nvPicPr>
        <p:blipFill rotWithShape="1">
          <a:blip r:embed="rId3"/>
          <a:srcRect l="1060" t="1509" r="-1"/>
          <a:stretch/>
        </p:blipFill>
        <p:spPr>
          <a:xfrm>
            <a:off x="1123254" y="1334006"/>
            <a:ext cx="3868009" cy="3191596"/>
          </a:xfrm>
          <a:prstGeom prst="rect">
            <a:avLst/>
          </a:prstGeom>
        </p:spPr>
      </p:pic>
      <p:cxnSp>
        <p:nvCxnSpPr>
          <p:cNvPr id="12" name="Straight Connector 11">
            <a:extLst>
              <a:ext uri="{FF2B5EF4-FFF2-40B4-BE49-F238E27FC236}">
                <a16:creationId xmlns:a16="http://schemas.microsoft.com/office/drawing/2014/main" id="{5CC97DE5-9518-E35A-0887-ECFED951E527}"/>
              </a:ext>
            </a:extLst>
          </p:cNvPr>
          <p:cNvCxnSpPr/>
          <p:nvPr/>
        </p:nvCxnSpPr>
        <p:spPr>
          <a:xfrm>
            <a:off x="4991263" y="1334006"/>
            <a:ext cx="0" cy="325314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710B378E-CD4F-A6F0-425D-C503BF392167}"/>
              </a:ext>
            </a:extLst>
          </p:cNvPr>
          <p:cNvPicPr>
            <a:picLocks noChangeAspect="1"/>
          </p:cNvPicPr>
          <p:nvPr/>
        </p:nvPicPr>
        <p:blipFill>
          <a:blip r:embed="rId4"/>
          <a:stretch>
            <a:fillRect/>
          </a:stretch>
        </p:blipFill>
        <p:spPr>
          <a:xfrm>
            <a:off x="4991263" y="1303230"/>
            <a:ext cx="1410231" cy="3253148"/>
          </a:xfrm>
          <a:prstGeom prst="rect">
            <a:avLst/>
          </a:prstGeom>
        </p:spPr>
      </p:pic>
      <p:pic>
        <p:nvPicPr>
          <p:cNvPr id="16" name="Picture 15">
            <a:extLst>
              <a:ext uri="{FF2B5EF4-FFF2-40B4-BE49-F238E27FC236}">
                <a16:creationId xmlns:a16="http://schemas.microsoft.com/office/drawing/2014/main" id="{5D1E8493-48F2-1DED-5F56-50DE2CC80E81}"/>
              </a:ext>
            </a:extLst>
          </p:cNvPr>
          <p:cNvPicPr>
            <a:picLocks noChangeAspect="1"/>
          </p:cNvPicPr>
          <p:nvPr/>
        </p:nvPicPr>
        <p:blipFill>
          <a:blip r:embed="rId5"/>
          <a:stretch>
            <a:fillRect/>
          </a:stretch>
        </p:blipFill>
        <p:spPr>
          <a:xfrm>
            <a:off x="5879901" y="1334006"/>
            <a:ext cx="877817" cy="3175974"/>
          </a:xfrm>
          <a:prstGeom prst="rect">
            <a:avLst/>
          </a:prstGeom>
        </p:spPr>
      </p:pic>
      <p:pic>
        <p:nvPicPr>
          <p:cNvPr id="18" name="Picture 17">
            <a:extLst>
              <a:ext uri="{FF2B5EF4-FFF2-40B4-BE49-F238E27FC236}">
                <a16:creationId xmlns:a16="http://schemas.microsoft.com/office/drawing/2014/main" id="{100D404F-4A29-3AD9-1355-BF35A229F9BB}"/>
              </a:ext>
            </a:extLst>
          </p:cNvPr>
          <p:cNvPicPr>
            <a:picLocks noChangeAspect="1"/>
          </p:cNvPicPr>
          <p:nvPr/>
        </p:nvPicPr>
        <p:blipFill>
          <a:blip r:embed="rId6"/>
          <a:stretch>
            <a:fillRect/>
          </a:stretch>
        </p:blipFill>
        <p:spPr>
          <a:xfrm>
            <a:off x="6586148" y="1334006"/>
            <a:ext cx="821922" cy="31915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51"/>
        <p:cNvGrpSpPr/>
        <p:nvPr/>
      </p:nvGrpSpPr>
      <p:grpSpPr>
        <a:xfrm>
          <a:off x="0" y="0"/>
          <a:ext cx="0" cy="0"/>
          <a:chOff x="0" y="0"/>
          <a:chExt cx="0" cy="0"/>
        </a:xfrm>
      </p:grpSpPr>
      <p:sp>
        <p:nvSpPr>
          <p:cNvPr id="17952" name="Google Shape;17952;p41"/>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METHODS</a:t>
            </a:r>
          </a:p>
        </p:txBody>
      </p:sp>
      <p:sp>
        <p:nvSpPr>
          <p:cNvPr id="17953" name="Google Shape;17953;p41"/>
          <p:cNvSpPr txBox="1">
            <a:spLocks noGrp="1"/>
          </p:cNvSpPr>
          <p:nvPr>
            <p:ph type="body" idx="1"/>
          </p:nvPr>
        </p:nvSpPr>
        <p:spPr>
          <a:xfrm>
            <a:off x="1547400" y="1873162"/>
            <a:ext cx="6049200" cy="2094000"/>
          </a:xfrm>
          <a:prstGeom prst="rect">
            <a:avLst/>
          </a:prstGeom>
        </p:spPr>
        <p:txBody>
          <a:bodyPr spcFirstLastPara="1" wrap="square" lIns="91425" tIns="91425" rIns="91425" bIns="91425" anchor="t" anchorCtr="0">
            <a:noAutofit/>
          </a:bodyPr>
          <a:lstStyle/>
          <a:p>
            <a:pPr indent="-317500" algn="l">
              <a:buSzPts val="1400"/>
            </a:pPr>
            <a:endParaRPr lang="en-IN" dirty="0">
              <a:solidFill>
                <a:schemeClr val="tx1"/>
              </a:solidFill>
              <a:effectLst/>
            </a:endParaRPr>
          </a:p>
          <a:p>
            <a:pPr indent="-317500" algn="l">
              <a:buSzPts val="1400"/>
            </a:pPr>
            <a:r>
              <a:rPr lang="en-IN" dirty="0">
                <a:solidFill>
                  <a:schemeClr val="tx1"/>
                </a:solidFill>
                <a:effectLst/>
              </a:rPr>
              <a:t>Selecting Peaks</a:t>
            </a:r>
          </a:p>
          <a:p>
            <a:pPr indent="-317500" algn="l">
              <a:buSzPts val="1400"/>
            </a:pPr>
            <a:r>
              <a:rPr lang="en-US" dirty="0">
                <a:solidFill>
                  <a:schemeClr val="tx1"/>
                </a:solidFill>
                <a:effectLst/>
              </a:rPr>
              <a:t>Ion Types in HCD and ETD Spectra</a:t>
            </a:r>
            <a:endParaRPr lang="en-IN" dirty="0">
              <a:solidFill>
                <a:schemeClr val="tx1"/>
              </a:solidFill>
            </a:endParaRPr>
          </a:p>
          <a:p>
            <a:pPr algn="l"/>
            <a:r>
              <a:rPr lang="en-US" dirty="0">
                <a:solidFill>
                  <a:schemeClr val="tx1"/>
                </a:solidFill>
                <a:effectLst/>
              </a:rPr>
              <a:t>Constructing a DAG for Each Spectrum or Spectral Pair</a:t>
            </a:r>
          </a:p>
          <a:p>
            <a:pPr marL="495300" indent="-342900" algn="l">
              <a:buFont typeface="+mj-lt"/>
              <a:buAutoNum type="arabicPeriod"/>
            </a:pPr>
            <a:r>
              <a:rPr lang="en-IN" dirty="0">
                <a:solidFill>
                  <a:schemeClr val="tx1"/>
                </a:solidFill>
                <a:effectLst/>
              </a:rPr>
              <a:t>Generating Graph Vertices</a:t>
            </a:r>
          </a:p>
          <a:p>
            <a:pPr marL="495300" indent="-342900" algn="l">
              <a:buFont typeface="+mj-lt"/>
              <a:buAutoNum type="arabicPeriod"/>
            </a:pPr>
            <a:r>
              <a:rPr lang="en-IN" dirty="0">
                <a:solidFill>
                  <a:schemeClr val="tx1"/>
                </a:solidFill>
                <a:effectLst/>
              </a:rPr>
              <a:t>Generating Graph Edges</a:t>
            </a:r>
          </a:p>
          <a:p>
            <a:pPr marL="495300" indent="-342900" algn="l">
              <a:buFont typeface="+mj-lt"/>
              <a:buAutoNum type="arabicPeriod"/>
            </a:pPr>
            <a:r>
              <a:rPr lang="en-IN" dirty="0">
                <a:solidFill>
                  <a:schemeClr val="tx1"/>
                </a:solidFill>
                <a:effectLst/>
              </a:rPr>
              <a:t>Removing the Antisymmetry Restriction</a:t>
            </a:r>
          </a:p>
          <a:p>
            <a:pPr marL="495300" indent="-342900" algn="l">
              <a:buFont typeface="+mj-lt"/>
              <a:buAutoNum type="arabicPeriod"/>
            </a:pPr>
            <a:r>
              <a:rPr lang="en-US" dirty="0">
                <a:solidFill>
                  <a:schemeClr val="tx1"/>
                </a:solidFill>
                <a:effectLst/>
              </a:rPr>
              <a:t>Finding the </a:t>
            </a:r>
            <a:r>
              <a:rPr lang="en-US" i="1" dirty="0">
                <a:solidFill>
                  <a:schemeClr val="tx1"/>
                </a:solidFill>
                <a:effectLst/>
              </a:rPr>
              <a:t>k</a:t>
            </a:r>
            <a:r>
              <a:rPr lang="en-US" dirty="0">
                <a:solidFill>
                  <a:schemeClr val="tx1"/>
                </a:solidFill>
                <a:effectLst/>
              </a:rPr>
              <a:t> Longest Paths</a:t>
            </a:r>
          </a:p>
          <a:p>
            <a:pPr algn="l"/>
            <a:endParaRPr lang="en-IN" b="1" dirty="0">
              <a:solidFill>
                <a:srgbClr val="000000"/>
              </a:solidFill>
              <a:effectLst/>
            </a:endParaRPr>
          </a:p>
        </p:txBody>
      </p:sp>
      <p:grpSp>
        <p:nvGrpSpPr>
          <p:cNvPr id="17954" name="Google Shape;17954;p41"/>
          <p:cNvGrpSpPr/>
          <p:nvPr/>
        </p:nvGrpSpPr>
        <p:grpSpPr>
          <a:xfrm>
            <a:off x="763454" y="4051095"/>
            <a:ext cx="7640748" cy="442200"/>
            <a:chOff x="753175" y="3992450"/>
            <a:chExt cx="7677600" cy="442200"/>
          </a:xfrm>
        </p:grpSpPr>
        <p:sp>
          <p:nvSpPr>
            <p:cNvPr id="17955" name="Google Shape;17955;p41"/>
            <p:cNvSpPr/>
            <p:nvPr/>
          </p:nvSpPr>
          <p:spPr>
            <a:xfrm>
              <a:off x="753175" y="3992450"/>
              <a:ext cx="7677600" cy="4422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6" name="Google Shape;17956;p41"/>
            <p:cNvSpPr/>
            <p:nvPr/>
          </p:nvSpPr>
          <p:spPr>
            <a:xfrm>
              <a:off x="763450" y="4098842"/>
              <a:ext cx="7662737" cy="229415"/>
            </a:xfrm>
            <a:custGeom>
              <a:avLst/>
              <a:gdLst/>
              <a:ahLst/>
              <a:cxnLst/>
              <a:rect l="l" t="t" r="r" b="b"/>
              <a:pathLst>
                <a:path w="162570" h="4777" extrusionOk="0">
                  <a:moveTo>
                    <a:pt x="75752" y="1"/>
                  </a:moveTo>
                  <a:cubicBezTo>
                    <a:pt x="75703" y="1"/>
                    <a:pt x="75654" y="6"/>
                    <a:pt x="75605" y="17"/>
                  </a:cubicBezTo>
                  <a:cubicBezTo>
                    <a:pt x="75568" y="26"/>
                    <a:pt x="75540" y="43"/>
                    <a:pt x="75530" y="70"/>
                  </a:cubicBezTo>
                  <a:cubicBezTo>
                    <a:pt x="75479" y="194"/>
                    <a:pt x="75434" y="317"/>
                    <a:pt x="75389" y="437"/>
                  </a:cubicBezTo>
                  <a:cubicBezTo>
                    <a:pt x="75283" y="724"/>
                    <a:pt x="75183" y="997"/>
                    <a:pt x="75023" y="1281"/>
                  </a:cubicBezTo>
                  <a:cubicBezTo>
                    <a:pt x="74909" y="1483"/>
                    <a:pt x="74833" y="1695"/>
                    <a:pt x="74762" y="1900"/>
                  </a:cubicBezTo>
                  <a:cubicBezTo>
                    <a:pt x="74678" y="2143"/>
                    <a:pt x="74590" y="2389"/>
                    <a:pt x="74440" y="2619"/>
                  </a:cubicBezTo>
                  <a:cubicBezTo>
                    <a:pt x="74166" y="2530"/>
                    <a:pt x="74048" y="2297"/>
                    <a:pt x="73942" y="2088"/>
                  </a:cubicBezTo>
                  <a:cubicBezTo>
                    <a:pt x="73894" y="1993"/>
                    <a:pt x="73848" y="1900"/>
                    <a:pt x="73791" y="1831"/>
                  </a:cubicBezTo>
                  <a:cubicBezTo>
                    <a:pt x="73774" y="1812"/>
                    <a:pt x="73745" y="1794"/>
                    <a:pt x="73711" y="1791"/>
                  </a:cubicBezTo>
                  <a:cubicBezTo>
                    <a:pt x="73703" y="1790"/>
                    <a:pt x="73695" y="1790"/>
                    <a:pt x="73688" y="1790"/>
                  </a:cubicBezTo>
                  <a:cubicBezTo>
                    <a:pt x="73661" y="1790"/>
                    <a:pt x="73634" y="1795"/>
                    <a:pt x="73613" y="1808"/>
                  </a:cubicBezTo>
                  <a:cubicBezTo>
                    <a:pt x="73002" y="2139"/>
                    <a:pt x="72928" y="2612"/>
                    <a:pt x="72855" y="3066"/>
                  </a:cubicBezTo>
                  <a:cubicBezTo>
                    <a:pt x="72804" y="3384"/>
                    <a:pt x="72755" y="3689"/>
                    <a:pt x="72532" y="3939"/>
                  </a:cubicBezTo>
                  <a:cubicBezTo>
                    <a:pt x="72369" y="3750"/>
                    <a:pt x="72253" y="3549"/>
                    <a:pt x="72140" y="3350"/>
                  </a:cubicBezTo>
                  <a:lnTo>
                    <a:pt x="72101" y="3282"/>
                  </a:lnTo>
                  <a:cubicBezTo>
                    <a:pt x="72067" y="3224"/>
                    <a:pt x="72043" y="3159"/>
                    <a:pt x="72019" y="3090"/>
                  </a:cubicBezTo>
                  <a:cubicBezTo>
                    <a:pt x="71960" y="2930"/>
                    <a:pt x="71895" y="2748"/>
                    <a:pt x="71671" y="2619"/>
                  </a:cubicBezTo>
                  <a:cubicBezTo>
                    <a:pt x="71650" y="2606"/>
                    <a:pt x="71622" y="2599"/>
                    <a:pt x="71594" y="2599"/>
                  </a:cubicBezTo>
                  <a:cubicBezTo>
                    <a:pt x="71584" y="2599"/>
                    <a:pt x="71574" y="2599"/>
                    <a:pt x="71565" y="2601"/>
                  </a:cubicBezTo>
                  <a:cubicBezTo>
                    <a:pt x="71528" y="2604"/>
                    <a:pt x="71485" y="2649"/>
                    <a:pt x="71485" y="2649"/>
                  </a:cubicBezTo>
                  <a:cubicBezTo>
                    <a:pt x="71252" y="3077"/>
                    <a:pt x="71121" y="3487"/>
                    <a:pt x="71083" y="3901"/>
                  </a:cubicBezTo>
                  <a:cubicBezTo>
                    <a:pt x="71076" y="3986"/>
                    <a:pt x="71085" y="4075"/>
                    <a:pt x="71094" y="4160"/>
                  </a:cubicBezTo>
                  <a:cubicBezTo>
                    <a:pt x="71103" y="4246"/>
                    <a:pt x="71113" y="4331"/>
                    <a:pt x="71106" y="4417"/>
                  </a:cubicBezTo>
                  <a:cubicBezTo>
                    <a:pt x="70911" y="4154"/>
                    <a:pt x="70769" y="3867"/>
                    <a:pt x="70649" y="3494"/>
                  </a:cubicBezTo>
                  <a:cubicBezTo>
                    <a:pt x="70649" y="3494"/>
                    <a:pt x="70648" y="3470"/>
                    <a:pt x="70644" y="3439"/>
                  </a:cubicBezTo>
                  <a:cubicBezTo>
                    <a:pt x="70619" y="3225"/>
                    <a:pt x="70567" y="2734"/>
                    <a:pt x="70044" y="2734"/>
                  </a:cubicBezTo>
                  <a:cubicBezTo>
                    <a:pt x="70033" y="2734"/>
                    <a:pt x="70022" y="2734"/>
                    <a:pt x="70011" y="2735"/>
                  </a:cubicBezTo>
                  <a:cubicBezTo>
                    <a:pt x="69968" y="2735"/>
                    <a:pt x="69929" y="2755"/>
                    <a:pt x="69912" y="2779"/>
                  </a:cubicBezTo>
                  <a:cubicBezTo>
                    <a:pt x="69844" y="2885"/>
                    <a:pt x="69815" y="3025"/>
                    <a:pt x="69783" y="3172"/>
                  </a:cubicBezTo>
                  <a:cubicBezTo>
                    <a:pt x="69740" y="3377"/>
                    <a:pt x="69692" y="3607"/>
                    <a:pt x="69531" y="3733"/>
                  </a:cubicBezTo>
                  <a:cubicBezTo>
                    <a:pt x="69287" y="3504"/>
                    <a:pt x="69229" y="3248"/>
                    <a:pt x="69169" y="2974"/>
                  </a:cubicBezTo>
                  <a:cubicBezTo>
                    <a:pt x="69105" y="2687"/>
                    <a:pt x="69038" y="2386"/>
                    <a:pt x="68723" y="2126"/>
                  </a:cubicBezTo>
                  <a:cubicBezTo>
                    <a:pt x="68702" y="2109"/>
                    <a:pt x="68669" y="2098"/>
                    <a:pt x="68634" y="2098"/>
                  </a:cubicBezTo>
                  <a:cubicBezTo>
                    <a:pt x="68622" y="2098"/>
                    <a:pt x="68610" y="2099"/>
                    <a:pt x="68597" y="2102"/>
                  </a:cubicBezTo>
                  <a:cubicBezTo>
                    <a:pt x="68189" y="2188"/>
                    <a:pt x="68115" y="2506"/>
                    <a:pt x="68049" y="2786"/>
                  </a:cubicBezTo>
                  <a:cubicBezTo>
                    <a:pt x="68025" y="2885"/>
                    <a:pt x="68003" y="2981"/>
                    <a:pt x="67968" y="3056"/>
                  </a:cubicBezTo>
                  <a:cubicBezTo>
                    <a:pt x="67720" y="2837"/>
                    <a:pt x="67625" y="2550"/>
                    <a:pt x="67539" y="2290"/>
                  </a:cubicBezTo>
                  <a:cubicBezTo>
                    <a:pt x="67522" y="2239"/>
                    <a:pt x="67505" y="2188"/>
                    <a:pt x="67488" y="2139"/>
                  </a:cubicBezTo>
                  <a:cubicBezTo>
                    <a:pt x="67465" y="2075"/>
                    <a:pt x="67453" y="1986"/>
                    <a:pt x="67441" y="1894"/>
                  </a:cubicBezTo>
                  <a:cubicBezTo>
                    <a:pt x="67405" y="1637"/>
                    <a:pt x="67364" y="1316"/>
                    <a:pt x="67026" y="1165"/>
                  </a:cubicBezTo>
                  <a:cubicBezTo>
                    <a:pt x="67010" y="1157"/>
                    <a:pt x="66991" y="1152"/>
                    <a:pt x="66965" y="1152"/>
                  </a:cubicBezTo>
                  <a:cubicBezTo>
                    <a:pt x="66947" y="1152"/>
                    <a:pt x="66927" y="1154"/>
                    <a:pt x="66901" y="1158"/>
                  </a:cubicBezTo>
                  <a:cubicBezTo>
                    <a:pt x="66901" y="1158"/>
                    <a:pt x="66875" y="1172"/>
                    <a:pt x="66858" y="1189"/>
                  </a:cubicBezTo>
                  <a:cubicBezTo>
                    <a:pt x="66564" y="1541"/>
                    <a:pt x="66374" y="1914"/>
                    <a:pt x="66187" y="2277"/>
                  </a:cubicBezTo>
                  <a:cubicBezTo>
                    <a:pt x="66160" y="2331"/>
                    <a:pt x="66137" y="2399"/>
                    <a:pt x="66111" y="2472"/>
                  </a:cubicBezTo>
                  <a:cubicBezTo>
                    <a:pt x="66067" y="2604"/>
                    <a:pt x="66012" y="2766"/>
                    <a:pt x="65905" y="2875"/>
                  </a:cubicBezTo>
                  <a:cubicBezTo>
                    <a:pt x="65614" y="2638"/>
                    <a:pt x="65514" y="2362"/>
                    <a:pt x="65410" y="2071"/>
                  </a:cubicBezTo>
                  <a:cubicBezTo>
                    <a:pt x="65314" y="1808"/>
                    <a:pt x="65216" y="1534"/>
                    <a:pt x="64959" y="1295"/>
                  </a:cubicBezTo>
                  <a:cubicBezTo>
                    <a:pt x="64938" y="1274"/>
                    <a:pt x="64903" y="1263"/>
                    <a:pt x="64867" y="1263"/>
                  </a:cubicBezTo>
                  <a:cubicBezTo>
                    <a:pt x="64846" y="1263"/>
                    <a:pt x="64825" y="1267"/>
                    <a:pt x="64806" y="1274"/>
                  </a:cubicBezTo>
                  <a:cubicBezTo>
                    <a:pt x="64529" y="1377"/>
                    <a:pt x="64399" y="1607"/>
                    <a:pt x="64284" y="1805"/>
                  </a:cubicBezTo>
                  <a:cubicBezTo>
                    <a:pt x="64231" y="1897"/>
                    <a:pt x="64182" y="1983"/>
                    <a:pt x="64127" y="2044"/>
                  </a:cubicBezTo>
                  <a:lnTo>
                    <a:pt x="64061" y="2115"/>
                  </a:lnTo>
                  <a:cubicBezTo>
                    <a:pt x="63867" y="2328"/>
                    <a:pt x="63669" y="2546"/>
                    <a:pt x="63535" y="2775"/>
                  </a:cubicBezTo>
                  <a:cubicBezTo>
                    <a:pt x="63469" y="2598"/>
                    <a:pt x="63357" y="2406"/>
                    <a:pt x="63119" y="2355"/>
                  </a:cubicBezTo>
                  <a:cubicBezTo>
                    <a:pt x="63033" y="2336"/>
                    <a:pt x="62953" y="2328"/>
                    <a:pt x="62878" y="2328"/>
                  </a:cubicBezTo>
                  <a:cubicBezTo>
                    <a:pt x="62583" y="2328"/>
                    <a:pt x="62369" y="2459"/>
                    <a:pt x="62202" y="2561"/>
                  </a:cubicBezTo>
                  <a:cubicBezTo>
                    <a:pt x="62116" y="2615"/>
                    <a:pt x="62032" y="2666"/>
                    <a:pt x="61956" y="2690"/>
                  </a:cubicBezTo>
                  <a:cubicBezTo>
                    <a:pt x="61834" y="2727"/>
                    <a:pt x="61730" y="2745"/>
                    <a:pt x="61642" y="2745"/>
                  </a:cubicBezTo>
                  <a:cubicBezTo>
                    <a:pt x="61599" y="2745"/>
                    <a:pt x="61559" y="2741"/>
                    <a:pt x="61524" y="2732"/>
                  </a:cubicBezTo>
                  <a:cubicBezTo>
                    <a:pt x="61343" y="2687"/>
                    <a:pt x="61241" y="2519"/>
                    <a:pt x="61133" y="2345"/>
                  </a:cubicBezTo>
                  <a:cubicBezTo>
                    <a:pt x="60971" y="2081"/>
                    <a:pt x="60789" y="1787"/>
                    <a:pt x="60270" y="1784"/>
                  </a:cubicBezTo>
                  <a:cubicBezTo>
                    <a:pt x="60265" y="1784"/>
                    <a:pt x="60261" y="1783"/>
                    <a:pt x="60256" y="1783"/>
                  </a:cubicBezTo>
                  <a:cubicBezTo>
                    <a:pt x="60234" y="1783"/>
                    <a:pt x="60215" y="1789"/>
                    <a:pt x="60198" y="1797"/>
                  </a:cubicBezTo>
                  <a:cubicBezTo>
                    <a:pt x="59881" y="1955"/>
                    <a:pt x="59810" y="2136"/>
                    <a:pt x="59742" y="2307"/>
                  </a:cubicBezTo>
                  <a:cubicBezTo>
                    <a:pt x="59725" y="2351"/>
                    <a:pt x="59708" y="2393"/>
                    <a:pt x="59687" y="2437"/>
                  </a:cubicBezTo>
                  <a:cubicBezTo>
                    <a:pt x="59537" y="2369"/>
                    <a:pt x="59468" y="2191"/>
                    <a:pt x="59400" y="2013"/>
                  </a:cubicBezTo>
                  <a:cubicBezTo>
                    <a:pt x="59335" y="1846"/>
                    <a:pt x="59275" y="1689"/>
                    <a:pt x="59141" y="1589"/>
                  </a:cubicBezTo>
                  <a:cubicBezTo>
                    <a:pt x="59117" y="1572"/>
                    <a:pt x="59082" y="1564"/>
                    <a:pt x="59047" y="1564"/>
                  </a:cubicBezTo>
                  <a:cubicBezTo>
                    <a:pt x="59040" y="1564"/>
                    <a:pt x="59033" y="1564"/>
                    <a:pt x="59027" y="1565"/>
                  </a:cubicBezTo>
                  <a:cubicBezTo>
                    <a:pt x="58779" y="1607"/>
                    <a:pt x="58694" y="1818"/>
                    <a:pt x="58626" y="1986"/>
                  </a:cubicBezTo>
                  <a:cubicBezTo>
                    <a:pt x="58600" y="2051"/>
                    <a:pt x="58577" y="2112"/>
                    <a:pt x="58550" y="2147"/>
                  </a:cubicBezTo>
                  <a:cubicBezTo>
                    <a:pt x="58490" y="2218"/>
                    <a:pt x="58333" y="2396"/>
                    <a:pt x="58112" y="2527"/>
                  </a:cubicBezTo>
                  <a:cubicBezTo>
                    <a:pt x="57807" y="2427"/>
                    <a:pt x="57666" y="2243"/>
                    <a:pt x="57517" y="2051"/>
                  </a:cubicBezTo>
                  <a:cubicBezTo>
                    <a:pt x="57371" y="1866"/>
                    <a:pt x="57220" y="1671"/>
                    <a:pt x="56903" y="1576"/>
                  </a:cubicBezTo>
                  <a:cubicBezTo>
                    <a:pt x="56886" y="1570"/>
                    <a:pt x="56868" y="1567"/>
                    <a:pt x="56850" y="1567"/>
                  </a:cubicBezTo>
                  <a:cubicBezTo>
                    <a:pt x="56814" y="1567"/>
                    <a:pt x="56779" y="1579"/>
                    <a:pt x="56758" y="1600"/>
                  </a:cubicBezTo>
                  <a:cubicBezTo>
                    <a:pt x="56680" y="1675"/>
                    <a:pt x="56612" y="1778"/>
                    <a:pt x="56534" y="1894"/>
                  </a:cubicBezTo>
                  <a:cubicBezTo>
                    <a:pt x="56324" y="2209"/>
                    <a:pt x="56063" y="2600"/>
                    <a:pt x="55484" y="2600"/>
                  </a:cubicBezTo>
                  <a:cubicBezTo>
                    <a:pt x="55460" y="2600"/>
                    <a:pt x="55436" y="2599"/>
                    <a:pt x="55411" y="2598"/>
                  </a:cubicBezTo>
                  <a:cubicBezTo>
                    <a:pt x="54727" y="2561"/>
                    <a:pt x="54083" y="2051"/>
                    <a:pt x="53818" y="1719"/>
                  </a:cubicBezTo>
                  <a:cubicBezTo>
                    <a:pt x="53797" y="1690"/>
                    <a:pt x="53755" y="1676"/>
                    <a:pt x="53712" y="1676"/>
                  </a:cubicBezTo>
                  <a:cubicBezTo>
                    <a:pt x="53704" y="1676"/>
                    <a:pt x="53695" y="1677"/>
                    <a:pt x="53687" y="1678"/>
                  </a:cubicBezTo>
                  <a:cubicBezTo>
                    <a:pt x="53332" y="1739"/>
                    <a:pt x="53231" y="1931"/>
                    <a:pt x="53143" y="2102"/>
                  </a:cubicBezTo>
                  <a:cubicBezTo>
                    <a:pt x="53098" y="2184"/>
                    <a:pt x="53056" y="2262"/>
                    <a:pt x="52988" y="2325"/>
                  </a:cubicBezTo>
                  <a:cubicBezTo>
                    <a:pt x="52983" y="2320"/>
                    <a:pt x="52970" y="2317"/>
                    <a:pt x="52970" y="2317"/>
                  </a:cubicBezTo>
                  <a:cubicBezTo>
                    <a:pt x="52870" y="2283"/>
                    <a:pt x="52730" y="2238"/>
                    <a:pt x="52590" y="2238"/>
                  </a:cubicBezTo>
                  <a:cubicBezTo>
                    <a:pt x="52535" y="2238"/>
                    <a:pt x="52480" y="2245"/>
                    <a:pt x="52428" y="2262"/>
                  </a:cubicBezTo>
                  <a:cubicBezTo>
                    <a:pt x="52379" y="2164"/>
                    <a:pt x="52342" y="2068"/>
                    <a:pt x="52303" y="1965"/>
                  </a:cubicBezTo>
                  <a:cubicBezTo>
                    <a:pt x="52275" y="1891"/>
                    <a:pt x="52247" y="1815"/>
                    <a:pt x="52213" y="1736"/>
                  </a:cubicBezTo>
                  <a:cubicBezTo>
                    <a:pt x="52203" y="1716"/>
                    <a:pt x="52181" y="1699"/>
                    <a:pt x="52151" y="1692"/>
                  </a:cubicBezTo>
                  <a:cubicBezTo>
                    <a:pt x="52135" y="1686"/>
                    <a:pt x="52117" y="1683"/>
                    <a:pt x="52099" y="1683"/>
                  </a:cubicBezTo>
                  <a:cubicBezTo>
                    <a:pt x="52085" y="1683"/>
                    <a:pt x="52070" y="1685"/>
                    <a:pt x="52056" y="1689"/>
                  </a:cubicBezTo>
                  <a:cubicBezTo>
                    <a:pt x="51787" y="1760"/>
                    <a:pt x="51736" y="1921"/>
                    <a:pt x="51695" y="2051"/>
                  </a:cubicBezTo>
                  <a:cubicBezTo>
                    <a:pt x="51651" y="2191"/>
                    <a:pt x="51617" y="2273"/>
                    <a:pt x="51453" y="2314"/>
                  </a:cubicBezTo>
                  <a:cubicBezTo>
                    <a:pt x="51155" y="2249"/>
                    <a:pt x="51018" y="2071"/>
                    <a:pt x="50896" y="1918"/>
                  </a:cubicBezTo>
                  <a:lnTo>
                    <a:pt x="50862" y="1873"/>
                  </a:lnTo>
                  <a:cubicBezTo>
                    <a:pt x="50845" y="1852"/>
                    <a:pt x="50814" y="1836"/>
                    <a:pt x="50778" y="1832"/>
                  </a:cubicBezTo>
                  <a:cubicBezTo>
                    <a:pt x="50772" y="1832"/>
                    <a:pt x="50766" y="1832"/>
                    <a:pt x="50760" y="1832"/>
                  </a:cubicBezTo>
                  <a:cubicBezTo>
                    <a:pt x="50730" y="1832"/>
                    <a:pt x="50701" y="1838"/>
                    <a:pt x="50679" y="1852"/>
                  </a:cubicBezTo>
                  <a:cubicBezTo>
                    <a:pt x="50490" y="1969"/>
                    <a:pt x="50325" y="2023"/>
                    <a:pt x="50173" y="2023"/>
                  </a:cubicBezTo>
                  <a:cubicBezTo>
                    <a:pt x="50168" y="2023"/>
                    <a:pt x="50163" y="2023"/>
                    <a:pt x="50159" y="2023"/>
                  </a:cubicBezTo>
                  <a:cubicBezTo>
                    <a:pt x="49923" y="2017"/>
                    <a:pt x="49720" y="1870"/>
                    <a:pt x="49504" y="1716"/>
                  </a:cubicBezTo>
                  <a:cubicBezTo>
                    <a:pt x="49271" y="1548"/>
                    <a:pt x="49031" y="1374"/>
                    <a:pt x="48701" y="1337"/>
                  </a:cubicBezTo>
                  <a:cubicBezTo>
                    <a:pt x="48697" y="1336"/>
                    <a:pt x="48693" y="1336"/>
                    <a:pt x="48689" y="1336"/>
                  </a:cubicBezTo>
                  <a:cubicBezTo>
                    <a:pt x="48658" y="1336"/>
                    <a:pt x="48613" y="1350"/>
                    <a:pt x="48613" y="1350"/>
                  </a:cubicBezTo>
                  <a:cubicBezTo>
                    <a:pt x="48390" y="1453"/>
                    <a:pt x="48186" y="1620"/>
                    <a:pt x="47971" y="1802"/>
                  </a:cubicBezTo>
                  <a:cubicBezTo>
                    <a:pt x="47711" y="2017"/>
                    <a:pt x="47443" y="2239"/>
                    <a:pt x="47149" y="2328"/>
                  </a:cubicBezTo>
                  <a:cubicBezTo>
                    <a:pt x="47111" y="2283"/>
                    <a:pt x="47074" y="2225"/>
                    <a:pt x="47036" y="2167"/>
                  </a:cubicBezTo>
                  <a:cubicBezTo>
                    <a:pt x="46893" y="1948"/>
                    <a:pt x="46716" y="1677"/>
                    <a:pt x="46221" y="1677"/>
                  </a:cubicBezTo>
                  <a:cubicBezTo>
                    <a:pt x="46207" y="1677"/>
                    <a:pt x="46192" y="1677"/>
                    <a:pt x="46177" y="1678"/>
                  </a:cubicBezTo>
                  <a:cubicBezTo>
                    <a:pt x="45761" y="1692"/>
                    <a:pt x="45373" y="2000"/>
                    <a:pt x="45030" y="2273"/>
                  </a:cubicBezTo>
                  <a:cubicBezTo>
                    <a:pt x="44926" y="2355"/>
                    <a:pt x="44825" y="2434"/>
                    <a:pt x="44739" y="2493"/>
                  </a:cubicBezTo>
                  <a:cubicBezTo>
                    <a:pt x="44647" y="2359"/>
                    <a:pt x="44557" y="2222"/>
                    <a:pt x="44470" y="2089"/>
                  </a:cubicBezTo>
                  <a:cubicBezTo>
                    <a:pt x="44348" y="1900"/>
                    <a:pt x="44221" y="1705"/>
                    <a:pt x="44070" y="1500"/>
                  </a:cubicBezTo>
                  <a:cubicBezTo>
                    <a:pt x="44070" y="1500"/>
                    <a:pt x="44043" y="1487"/>
                    <a:pt x="44013" y="1480"/>
                  </a:cubicBezTo>
                  <a:cubicBezTo>
                    <a:pt x="44004" y="1479"/>
                    <a:pt x="43996" y="1479"/>
                    <a:pt x="43987" y="1479"/>
                  </a:cubicBezTo>
                  <a:cubicBezTo>
                    <a:pt x="43963" y="1479"/>
                    <a:pt x="43939" y="1483"/>
                    <a:pt x="43918" y="1490"/>
                  </a:cubicBezTo>
                  <a:cubicBezTo>
                    <a:pt x="43506" y="1655"/>
                    <a:pt x="43356" y="1907"/>
                    <a:pt x="43210" y="2154"/>
                  </a:cubicBezTo>
                  <a:cubicBezTo>
                    <a:pt x="43103" y="2335"/>
                    <a:pt x="43001" y="2506"/>
                    <a:pt x="42797" y="2639"/>
                  </a:cubicBezTo>
                  <a:cubicBezTo>
                    <a:pt x="42255" y="2380"/>
                    <a:pt x="42134" y="1949"/>
                    <a:pt x="42018" y="1531"/>
                  </a:cubicBezTo>
                  <a:cubicBezTo>
                    <a:pt x="41950" y="1292"/>
                    <a:pt x="41888" y="1066"/>
                    <a:pt x="41736" y="851"/>
                  </a:cubicBezTo>
                  <a:cubicBezTo>
                    <a:pt x="41736" y="851"/>
                    <a:pt x="41708" y="833"/>
                    <a:pt x="41673" y="827"/>
                  </a:cubicBezTo>
                  <a:cubicBezTo>
                    <a:pt x="41665" y="826"/>
                    <a:pt x="41658" y="826"/>
                    <a:pt x="41650" y="826"/>
                  </a:cubicBezTo>
                  <a:cubicBezTo>
                    <a:pt x="41623" y="826"/>
                    <a:pt x="41596" y="831"/>
                    <a:pt x="41574" y="844"/>
                  </a:cubicBezTo>
                  <a:cubicBezTo>
                    <a:pt x="41239" y="1011"/>
                    <a:pt x="40950" y="1319"/>
                    <a:pt x="40715" y="1750"/>
                  </a:cubicBezTo>
                  <a:cubicBezTo>
                    <a:pt x="40663" y="1846"/>
                    <a:pt x="40612" y="1945"/>
                    <a:pt x="40561" y="2041"/>
                  </a:cubicBezTo>
                  <a:cubicBezTo>
                    <a:pt x="40444" y="2260"/>
                    <a:pt x="40323" y="2489"/>
                    <a:pt x="40189" y="2714"/>
                  </a:cubicBezTo>
                  <a:cubicBezTo>
                    <a:pt x="40170" y="2749"/>
                    <a:pt x="40153" y="2793"/>
                    <a:pt x="40134" y="2841"/>
                  </a:cubicBezTo>
                  <a:cubicBezTo>
                    <a:pt x="40081" y="2977"/>
                    <a:pt x="40015" y="3148"/>
                    <a:pt x="39835" y="3203"/>
                  </a:cubicBezTo>
                  <a:cubicBezTo>
                    <a:pt x="39715" y="3159"/>
                    <a:pt x="39615" y="2988"/>
                    <a:pt x="39533" y="2851"/>
                  </a:cubicBezTo>
                  <a:cubicBezTo>
                    <a:pt x="39442" y="2698"/>
                    <a:pt x="39357" y="2551"/>
                    <a:pt x="39219" y="2475"/>
                  </a:cubicBezTo>
                  <a:cubicBezTo>
                    <a:pt x="39104" y="2415"/>
                    <a:pt x="38945" y="2362"/>
                    <a:pt x="38741" y="2362"/>
                  </a:cubicBezTo>
                  <a:cubicBezTo>
                    <a:pt x="38572" y="2362"/>
                    <a:pt x="38372" y="2398"/>
                    <a:pt x="38140" y="2496"/>
                  </a:cubicBezTo>
                  <a:cubicBezTo>
                    <a:pt x="38056" y="2533"/>
                    <a:pt x="37988" y="2567"/>
                    <a:pt x="37931" y="2595"/>
                  </a:cubicBezTo>
                  <a:cubicBezTo>
                    <a:pt x="37880" y="2619"/>
                    <a:pt x="37809" y="2656"/>
                    <a:pt x="37788" y="2656"/>
                  </a:cubicBezTo>
                  <a:cubicBezTo>
                    <a:pt x="37777" y="2656"/>
                    <a:pt x="37732" y="2639"/>
                    <a:pt x="37612" y="2502"/>
                  </a:cubicBezTo>
                  <a:cubicBezTo>
                    <a:pt x="37543" y="2423"/>
                    <a:pt x="37495" y="2341"/>
                    <a:pt x="37442" y="2249"/>
                  </a:cubicBezTo>
                  <a:cubicBezTo>
                    <a:pt x="37358" y="2105"/>
                    <a:pt x="37271" y="1959"/>
                    <a:pt x="37095" y="1826"/>
                  </a:cubicBezTo>
                  <a:cubicBezTo>
                    <a:pt x="37076" y="1812"/>
                    <a:pt x="37050" y="1802"/>
                    <a:pt x="37021" y="1802"/>
                  </a:cubicBezTo>
                  <a:cubicBezTo>
                    <a:pt x="36996" y="1800"/>
                    <a:pt x="36971" y="1799"/>
                    <a:pt x="36947" y="1799"/>
                  </a:cubicBezTo>
                  <a:cubicBezTo>
                    <a:pt x="36629" y="1799"/>
                    <a:pt x="36389" y="1958"/>
                    <a:pt x="36211" y="2075"/>
                  </a:cubicBezTo>
                  <a:cubicBezTo>
                    <a:pt x="36154" y="2112"/>
                    <a:pt x="36101" y="2150"/>
                    <a:pt x="36052" y="2175"/>
                  </a:cubicBezTo>
                  <a:cubicBezTo>
                    <a:pt x="35789" y="2311"/>
                    <a:pt x="35543" y="2417"/>
                    <a:pt x="35242" y="2520"/>
                  </a:cubicBezTo>
                  <a:cubicBezTo>
                    <a:pt x="35033" y="2457"/>
                    <a:pt x="34837" y="2362"/>
                    <a:pt x="34630" y="2263"/>
                  </a:cubicBezTo>
                  <a:cubicBezTo>
                    <a:pt x="34238" y="2071"/>
                    <a:pt x="33835" y="1878"/>
                    <a:pt x="33292" y="1878"/>
                  </a:cubicBezTo>
                  <a:cubicBezTo>
                    <a:pt x="33223" y="1878"/>
                    <a:pt x="33153" y="1881"/>
                    <a:pt x="33080" y="1887"/>
                  </a:cubicBezTo>
                  <a:cubicBezTo>
                    <a:pt x="32713" y="1921"/>
                    <a:pt x="32503" y="2065"/>
                    <a:pt x="32319" y="2194"/>
                  </a:cubicBezTo>
                  <a:cubicBezTo>
                    <a:pt x="32176" y="2294"/>
                    <a:pt x="32040" y="2386"/>
                    <a:pt x="31837" y="2434"/>
                  </a:cubicBezTo>
                  <a:lnTo>
                    <a:pt x="31819" y="2393"/>
                  </a:lnTo>
                  <a:cubicBezTo>
                    <a:pt x="31745" y="2225"/>
                    <a:pt x="31695" y="2113"/>
                    <a:pt x="31325" y="1952"/>
                  </a:cubicBezTo>
                  <a:cubicBezTo>
                    <a:pt x="31304" y="1941"/>
                    <a:pt x="31281" y="1937"/>
                    <a:pt x="31257" y="1937"/>
                  </a:cubicBezTo>
                  <a:cubicBezTo>
                    <a:pt x="31250" y="1937"/>
                    <a:pt x="31243" y="1937"/>
                    <a:pt x="31236" y="1938"/>
                  </a:cubicBezTo>
                  <a:cubicBezTo>
                    <a:pt x="30753" y="2007"/>
                    <a:pt x="30504" y="2270"/>
                    <a:pt x="30285" y="2499"/>
                  </a:cubicBezTo>
                  <a:cubicBezTo>
                    <a:pt x="30190" y="2598"/>
                    <a:pt x="30100" y="2694"/>
                    <a:pt x="30002" y="2759"/>
                  </a:cubicBezTo>
                  <a:cubicBezTo>
                    <a:pt x="29840" y="2869"/>
                    <a:pt x="29782" y="2875"/>
                    <a:pt x="29782" y="2875"/>
                  </a:cubicBezTo>
                  <a:cubicBezTo>
                    <a:pt x="29761" y="2872"/>
                    <a:pt x="29706" y="2830"/>
                    <a:pt x="29661" y="2796"/>
                  </a:cubicBezTo>
                  <a:cubicBezTo>
                    <a:pt x="29625" y="2769"/>
                    <a:pt x="29584" y="2738"/>
                    <a:pt x="29534" y="2704"/>
                  </a:cubicBezTo>
                  <a:cubicBezTo>
                    <a:pt x="29355" y="2579"/>
                    <a:pt x="29194" y="2534"/>
                    <a:pt x="29048" y="2534"/>
                  </a:cubicBezTo>
                  <a:cubicBezTo>
                    <a:pt x="28833" y="2534"/>
                    <a:pt x="28650" y="2632"/>
                    <a:pt x="28489" y="2717"/>
                  </a:cubicBezTo>
                  <a:cubicBezTo>
                    <a:pt x="28377" y="2779"/>
                    <a:pt x="28261" y="2841"/>
                    <a:pt x="28134" y="2875"/>
                  </a:cubicBezTo>
                  <a:cubicBezTo>
                    <a:pt x="28035" y="2656"/>
                    <a:pt x="27826" y="2488"/>
                    <a:pt x="27560" y="2417"/>
                  </a:cubicBezTo>
                  <a:cubicBezTo>
                    <a:pt x="27482" y="2397"/>
                    <a:pt x="27385" y="2382"/>
                    <a:pt x="27269" y="2382"/>
                  </a:cubicBezTo>
                  <a:cubicBezTo>
                    <a:pt x="27101" y="2382"/>
                    <a:pt x="26894" y="2415"/>
                    <a:pt x="26657" y="2519"/>
                  </a:cubicBezTo>
                  <a:cubicBezTo>
                    <a:pt x="26533" y="2574"/>
                    <a:pt x="26401" y="2670"/>
                    <a:pt x="26262" y="2772"/>
                  </a:cubicBezTo>
                  <a:cubicBezTo>
                    <a:pt x="26055" y="2927"/>
                    <a:pt x="25801" y="3112"/>
                    <a:pt x="25613" y="3112"/>
                  </a:cubicBezTo>
                  <a:cubicBezTo>
                    <a:pt x="25605" y="3112"/>
                    <a:pt x="25597" y="3112"/>
                    <a:pt x="25589" y="3111"/>
                  </a:cubicBezTo>
                  <a:cubicBezTo>
                    <a:pt x="25503" y="3104"/>
                    <a:pt x="25420" y="3050"/>
                    <a:pt x="25343" y="2943"/>
                  </a:cubicBezTo>
                  <a:cubicBezTo>
                    <a:pt x="25298" y="2882"/>
                    <a:pt x="25272" y="2803"/>
                    <a:pt x="25244" y="2725"/>
                  </a:cubicBezTo>
                  <a:cubicBezTo>
                    <a:pt x="25189" y="2557"/>
                    <a:pt x="25127" y="2369"/>
                    <a:pt x="24884" y="2246"/>
                  </a:cubicBezTo>
                  <a:cubicBezTo>
                    <a:pt x="24721" y="2161"/>
                    <a:pt x="24599" y="2127"/>
                    <a:pt x="24497" y="2127"/>
                  </a:cubicBezTo>
                  <a:cubicBezTo>
                    <a:pt x="24352" y="2127"/>
                    <a:pt x="24249" y="2197"/>
                    <a:pt x="24131" y="2294"/>
                  </a:cubicBezTo>
                  <a:cubicBezTo>
                    <a:pt x="24098" y="2321"/>
                    <a:pt x="24063" y="2348"/>
                    <a:pt x="24023" y="2375"/>
                  </a:cubicBezTo>
                  <a:cubicBezTo>
                    <a:pt x="23932" y="2444"/>
                    <a:pt x="23829" y="2472"/>
                    <a:pt x="23709" y="2499"/>
                  </a:cubicBezTo>
                  <a:cubicBezTo>
                    <a:pt x="23613" y="2527"/>
                    <a:pt x="23514" y="2550"/>
                    <a:pt x="23420" y="2598"/>
                  </a:cubicBezTo>
                  <a:cubicBezTo>
                    <a:pt x="23337" y="2638"/>
                    <a:pt x="23290" y="2690"/>
                    <a:pt x="23244" y="2735"/>
                  </a:cubicBezTo>
                  <a:cubicBezTo>
                    <a:pt x="23207" y="2775"/>
                    <a:pt x="23173" y="2813"/>
                    <a:pt x="23121" y="2845"/>
                  </a:cubicBezTo>
                  <a:cubicBezTo>
                    <a:pt x="23047" y="2800"/>
                    <a:pt x="23022" y="2745"/>
                    <a:pt x="22991" y="2680"/>
                  </a:cubicBezTo>
                  <a:cubicBezTo>
                    <a:pt x="22953" y="2598"/>
                    <a:pt x="22903" y="2496"/>
                    <a:pt x="22733" y="2420"/>
                  </a:cubicBezTo>
                  <a:cubicBezTo>
                    <a:pt x="22612" y="2368"/>
                    <a:pt x="22505" y="2365"/>
                    <a:pt x="22417" y="2365"/>
                  </a:cubicBezTo>
                  <a:cubicBezTo>
                    <a:pt x="22407" y="2365"/>
                    <a:pt x="22397" y="2365"/>
                    <a:pt x="22388" y="2365"/>
                  </a:cubicBezTo>
                  <a:cubicBezTo>
                    <a:pt x="22368" y="2366"/>
                    <a:pt x="22350" y="2367"/>
                    <a:pt x="22332" y="2367"/>
                  </a:cubicBezTo>
                  <a:cubicBezTo>
                    <a:pt x="22296" y="2367"/>
                    <a:pt x="22263" y="2364"/>
                    <a:pt x="22228" y="2355"/>
                  </a:cubicBezTo>
                  <a:cubicBezTo>
                    <a:pt x="22197" y="2348"/>
                    <a:pt x="22143" y="2328"/>
                    <a:pt x="22088" y="2307"/>
                  </a:cubicBezTo>
                  <a:cubicBezTo>
                    <a:pt x="21988" y="2270"/>
                    <a:pt x="21923" y="2246"/>
                    <a:pt x="21874" y="2239"/>
                  </a:cubicBezTo>
                  <a:cubicBezTo>
                    <a:pt x="21833" y="2232"/>
                    <a:pt x="21817" y="2222"/>
                    <a:pt x="21789" y="2209"/>
                  </a:cubicBezTo>
                  <a:cubicBezTo>
                    <a:pt x="21730" y="2175"/>
                    <a:pt x="21666" y="2143"/>
                    <a:pt x="21523" y="2143"/>
                  </a:cubicBezTo>
                  <a:cubicBezTo>
                    <a:pt x="21516" y="2143"/>
                    <a:pt x="21509" y="2143"/>
                    <a:pt x="21502" y="2143"/>
                  </a:cubicBezTo>
                  <a:cubicBezTo>
                    <a:pt x="21280" y="2146"/>
                    <a:pt x="20914" y="2325"/>
                    <a:pt x="20899" y="2331"/>
                  </a:cubicBezTo>
                  <a:cubicBezTo>
                    <a:pt x="20711" y="2423"/>
                    <a:pt x="20571" y="2546"/>
                    <a:pt x="20450" y="2670"/>
                  </a:cubicBezTo>
                  <a:lnTo>
                    <a:pt x="20449" y="2666"/>
                  </a:lnTo>
                  <a:cubicBezTo>
                    <a:pt x="20438" y="2629"/>
                    <a:pt x="20394" y="2603"/>
                    <a:pt x="20340" y="2603"/>
                  </a:cubicBezTo>
                  <a:cubicBezTo>
                    <a:pt x="20334" y="2603"/>
                    <a:pt x="20328" y="2604"/>
                    <a:pt x="20322" y="2604"/>
                  </a:cubicBezTo>
                  <a:cubicBezTo>
                    <a:pt x="20262" y="2608"/>
                    <a:pt x="20217" y="2643"/>
                    <a:pt x="20220" y="2683"/>
                  </a:cubicBezTo>
                  <a:cubicBezTo>
                    <a:pt x="20223" y="2745"/>
                    <a:pt x="20221" y="2806"/>
                    <a:pt x="20199" y="2895"/>
                  </a:cubicBezTo>
                  <a:cubicBezTo>
                    <a:pt x="20199" y="2895"/>
                    <a:pt x="20176" y="2916"/>
                    <a:pt x="20144" y="2940"/>
                  </a:cubicBezTo>
                  <a:cubicBezTo>
                    <a:pt x="20109" y="2885"/>
                    <a:pt x="20072" y="2820"/>
                    <a:pt x="20031" y="2748"/>
                  </a:cubicBezTo>
                  <a:cubicBezTo>
                    <a:pt x="19848" y="2420"/>
                    <a:pt x="19596" y="1972"/>
                    <a:pt x="19052" y="1910"/>
                  </a:cubicBezTo>
                  <a:cubicBezTo>
                    <a:pt x="19016" y="1906"/>
                    <a:pt x="18979" y="1904"/>
                    <a:pt x="18943" y="1904"/>
                  </a:cubicBezTo>
                  <a:cubicBezTo>
                    <a:pt x="18482" y="1904"/>
                    <a:pt x="18073" y="2234"/>
                    <a:pt x="17767" y="2482"/>
                  </a:cubicBezTo>
                  <a:cubicBezTo>
                    <a:pt x="17699" y="2533"/>
                    <a:pt x="17638" y="2585"/>
                    <a:pt x="17584" y="2622"/>
                  </a:cubicBezTo>
                  <a:cubicBezTo>
                    <a:pt x="17531" y="2601"/>
                    <a:pt x="17485" y="2574"/>
                    <a:pt x="17438" y="2550"/>
                  </a:cubicBezTo>
                  <a:cubicBezTo>
                    <a:pt x="17368" y="2509"/>
                    <a:pt x="17297" y="2472"/>
                    <a:pt x="17201" y="2438"/>
                  </a:cubicBezTo>
                  <a:cubicBezTo>
                    <a:pt x="17070" y="2393"/>
                    <a:pt x="16953" y="2386"/>
                    <a:pt x="16851" y="2380"/>
                  </a:cubicBezTo>
                  <a:cubicBezTo>
                    <a:pt x="16780" y="2375"/>
                    <a:pt x="16718" y="2372"/>
                    <a:pt x="16656" y="2355"/>
                  </a:cubicBezTo>
                  <a:cubicBezTo>
                    <a:pt x="16305" y="2270"/>
                    <a:pt x="16150" y="2157"/>
                    <a:pt x="15937" y="1999"/>
                  </a:cubicBezTo>
                  <a:lnTo>
                    <a:pt x="15836" y="1928"/>
                  </a:lnTo>
                  <a:cubicBezTo>
                    <a:pt x="15664" y="1803"/>
                    <a:pt x="15490" y="1741"/>
                    <a:pt x="15317" y="1741"/>
                  </a:cubicBezTo>
                  <a:cubicBezTo>
                    <a:pt x="15300" y="1741"/>
                    <a:pt x="15284" y="1741"/>
                    <a:pt x="15267" y="1743"/>
                  </a:cubicBezTo>
                  <a:cubicBezTo>
                    <a:pt x="14912" y="1767"/>
                    <a:pt x="14668" y="2047"/>
                    <a:pt x="14453" y="2294"/>
                  </a:cubicBezTo>
                  <a:cubicBezTo>
                    <a:pt x="14363" y="2396"/>
                    <a:pt x="14278" y="2491"/>
                    <a:pt x="14199" y="2554"/>
                  </a:cubicBezTo>
                  <a:cubicBezTo>
                    <a:pt x="14085" y="2533"/>
                    <a:pt x="14023" y="2468"/>
                    <a:pt x="13939" y="2375"/>
                  </a:cubicBezTo>
                  <a:cubicBezTo>
                    <a:pt x="13847" y="2272"/>
                    <a:pt x="13725" y="2136"/>
                    <a:pt x="13457" y="2136"/>
                  </a:cubicBezTo>
                  <a:cubicBezTo>
                    <a:pt x="13423" y="2136"/>
                    <a:pt x="13388" y="2138"/>
                    <a:pt x="13350" y="2143"/>
                  </a:cubicBezTo>
                  <a:cubicBezTo>
                    <a:pt x="13068" y="2175"/>
                    <a:pt x="12943" y="2301"/>
                    <a:pt x="12843" y="2403"/>
                  </a:cubicBezTo>
                  <a:cubicBezTo>
                    <a:pt x="12761" y="2488"/>
                    <a:pt x="12707" y="2544"/>
                    <a:pt x="12591" y="2544"/>
                  </a:cubicBezTo>
                  <a:cubicBezTo>
                    <a:pt x="12526" y="2544"/>
                    <a:pt x="12441" y="2526"/>
                    <a:pt x="12320" y="2485"/>
                  </a:cubicBezTo>
                  <a:cubicBezTo>
                    <a:pt x="12304" y="2480"/>
                    <a:pt x="12285" y="2477"/>
                    <a:pt x="12267" y="2477"/>
                  </a:cubicBezTo>
                  <a:cubicBezTo>
                    <a:pt x="12239" y="2477"/>
                    <a:pt x="12212" y="2483"/>
                    <a:pt x="12190" y="2496"/>
                  </a:cubicBezTo>
                  <a:cubicBezTo>
                    <a:pt x="11898" y="2667"/>
                    <a:pt x="11786" y="2741"/>
                    <a:pt x="11595" y="2940"/>
                  </a:cubicBezTo>
                  <a:cubicBezTo>
                    <a:pt x="11466" y="3074"/>
                    <a:pt x="11397" y="3101"/>
                    <a:pt x="11361" y="3101"/>
                  </a:cubicBezTo>
                  <a:lnTo>
                    <a:pt x="11359" y="3101"/>
                  </a:lnTo>
                  <a:cubicBezTo>
                    <a:pt x="11275" y="3101"/>
                    <a:pt x="11125" y="2974"/>
                    <a:pt x="11076" y="2933"/>
                  </a:cubicBezTo>
                  <a:cubicBezTo>
                    <a:pt x="10945" y="2824"/>
                    <a:pt x="10753" y="2662"/>
                    <a:pt x="10458" y="2662"/>
                  </a:cubicBezTo>
                  <a:cubicBezTo>
                    <a:pt x="10338" y="2662"/>
                    <a:pt x="10203" y="2689"/>
                    <a:pt x="10047" y="2756"/>
                  </a:cubicBezTo>
                  <a:cubicBezTo>
                    <a:pt x="9919" y="2814"/>
                    <a:pt x="9852" y="2882"/>
                    <a:pt x="9793" y="2947"/>
                  </a:cubicBezTo>
                  <a:cubicBezTo>
                    <a:pt x="9726" y="3016"/>
                    <a:pt x="9676" y="3074"/>
                    <a:pt x="9554" y="3101"/>
                  </a:cubicBezTo>
                  <a:cubicBezTo>
                    <a:pt x="9475" y="2943"/>
                    <a:pt x="9251" y="2588"/>
                    <a:pt x="8844" y="2588"/>
                  </a:cubicBezTo>
                  <a:lnTo>
                    <a:pt x="8842" y="2588"/>
                  </a:lnTo>
                  <a:cubicBezTo>
                    <a:pt x="8762" y="2588"/>
                    <a:pt x="8643" y="2630"/>
                    <a:pt x="8368" y="2732"/>
                  </a:cubicBezTo>
                  <a:cubicBezTo>
                    <a:pt x="8234" y="2780"/>
                    <a:pt x="8065" y="2841"/>
                    <a:pt x="8001" y="2854"/>
                  </a:cubicBezTo>
                  <a:cubicBezTo>
                    <a:pt x="7815" y="2889"/>
                    <a:pt x="7708" y="2903"/>
                    <a:pt x="7642" y="2903"/>
                  </a:cubicBezTo>
                  <a:cubicBezTo>
                    <a:pt x="7561" y="2903"/>
                    <a:pt x="7539" y="2882"/>
                    <a:pt x="7505" y="2848"/>
                  </a:cubicBezTo>
                  <a:cubicBezTo>
                    <a:pt x="7456" y="2800"/>
                    <a:pt x="7390" y="2732"/>
                    <a:pt x="7237" y="2664"/>
                  </a:cubicBezTo>
                  <a:cubicBezTo>
                    <a:pt x="7098" y="2602"/>
                    <a:pt x="6974" y="2570"/>
                    <a:pt x="6862" y="2570"/>
                  </a:cubicBezTo>
                  <a:cubicBezTo>
                    <a:pt x="6837" y="2570"/>
                    <a:pt x="6812" y="2572"/>
                    <a:pt x="6788" y="2575"/>
                  </a:cubicBezTo>
                  <a:cubicBezTo>
                    <a:pt x="6605" y="2598"/>
                    <a:pt x="6503" y="2698"/>
                    <a:pt x="6403" y="2796"/>
                  </a:cubicBezTo>
                  <a:cubicBezTo>
                    <a:pt x="6373" y="2824"/>
                    <a:pt x="6342" y="2854"/>
                    <a:pt x="6309" y="2882"/>
                  </a:cubicBezTo>
                  <a:cubicBezTo>
                    <a:pt x="6162" y="2845"/>
                    <a:pt x="6067" y="2749"/>
                    <a:pt x="5965" y="2653"/>
                  </a:cubicBezTo>
                  <a:cubicBezTo>
                    <a:pt x="5839" y="2530"/>
                    <a:pt x="5696" y="2389"/>
                    <a:pt x="5433" y="2365"/>
                  </a:cubicBezTo>
                  <a:cubicBezTo>
                    <a:pt x="5411" y="2364"/>
                    <a:pt x="5390" y="2363"/>
                    <a:pt x="5369" y="2363"/>
                  </a:cubicBezTo>
                  <a:cubicBezTo>
                    <a:pt x="5071" y="2363"/>
                    <a:pt x="4907" y="2532"/>
                    <a:pt x="4785" y="2657"/>
                  </a:cubicBezTo>
                  <a:cubicBezTo>
                    <a:pt x="4729" y="2715"/>
                    <a:pt x="4659" y="2786"/>
                    <a:pt x="4613" y="2796"/>
                  </a:cubicBezTo>
                  <a:cubicBezTo>
                    <a:pt x="4593" y="2800"/>
                    <a:pt x="4573" y="2801"/>
                    <a:pt x="4553" y="2801"/>
                  </a:cubicBezTo>
                  <a:cubicBezTo>
                    <a:pt x="4391" y="2801"/>
                    <a:pt x="4214" y="2696"/>
                    <a:pt x="4056" y="2602"/>
                  </a:cubicBezTo>
                  <a:cubicBezTo>
                    <a:pt x="3943" y="2533"/>
                    <a:pt x="3839" y="2472"/>
                    <a:pt x="3732" y="2438"/>
                  </a:cubicBezTo>
                  <a:lnTo>
                    <a:pt x="3697" y="2428"/>
                  </a:lnTo>
                  <a:cubicBezTo>
                    <a:pt x="3552" y="2383"/>
                    <a:pt x="3468" y="2356"/>
                    <a:pt x="3394" y="2356"/>
                  </a:cubicBezTo>
                  <a:cubicBezTo>
                    <a:pt x="3334" y="2356"/>
                    <a:pt x="3280" y="2374"/>
                    <a:pt x="3206" y="2414"/>
                  </a:cubicBezTo>
                  <a:cubicBezTo>
                    <a:pt x="3176" y="2428"/>
                    <a:pt x="3139" y="2448"/>
                    <a:pt x="3083" y="2472"/>
                  </a:cubicBezTo>
                  <a:cubicBezTo>
                    <a:pt x="3025" y="2496"/>
                    <a:pt x="2761" y="2667"/>
                    <a:pt x="2710" y="2707"/>
                  </a:cubicBezTo>
                  <a:cubicBezTo>
                    <a:pt x="2652" y="2752"/>
                    <a:pt x="2603" y="2796"/>
                    <a:pt x="2558" y="2838"/>
                  </a:cubicBezTo>
                  <a:cubicBezTo>
                    <a:pt x="2476" y="2913"/>
                    <a:pt x="2403" y="2978"/>
                    <a:pt x="2339" y="2982"/>
                  </a:cubicBezTo>
                  <a:cubicBezTo>
                    <a:pt x="2335" y="2982"/>
                    <a:pt x="2332" y="2982"/>
                    <a:pt x="2329" y="2982"/>
                  </a:cubicBezTo>
                  <a:cubicBezTo>
                    <a:pt x="2276" y="2982"/>
                    <a:pt x="2186" y="2956"/>
                    <a:pt x="2012" y="2841"/>
                  </a:cubicBezTo>
                  <a:cubicBezTo>
                    <a:pt x="1853" y="2738"/>
                    <a:pt x="1710" y="2630"/>
                    <a:pt x="1570" y="2520"/>
                  </a:cubicBezTo>
                  <a:cubicBezTo>
                    <a:pt x="1420" y="2404"/>
                    <a:pt x="1264" y="2284"/>
                    <a:pt x="1088" y="2171"/>
                  </a:cubicBezTo>
                  <a:cubicBezTo>
                    <a:pt x="867" y="2029"/>
                    <a:pt x="677" y="1960"/>
                    <a:pt x="514" y="1960"/>
                  </a:cubicBezTo>
                  <a:cubicBezTo>
                    <a:pt x="465" y="1960"/>
                    <a:pt x="417" y="1967"/>
                    <a:pt x="372" y="1979"/>
                  </a:cubicBezTo>
                  <a:cubicBezTo>
                    <a:pt x="14" y="2079"/>
                    <a:pt x="1" y="2551"/>
                    <a:pt x="16" y="2985"/>
                  </a:cubicBezTo>
                  <a:cubicBezTo>
                    <a:pt x="18" y="3025"/>
                    <a:pt x="19" y="3064"/>
                    <a:pt x="19" y="3091"/>
                  </a:cubicBezTo>
                  <a:cubicBezTo>
                    <a:pt x="19" y="3135"/>
                    <a:pt x="73" y="3169"/>
                    <a:pt x="136" y="3169"/>
                  </a:cubicBezTo>
                  <a:cubicBezTo>
                    <a:pt x="199" y="3169"/>
                    <a:pt x="251" y="3135"/>
                    <a:pt x="251" y="3091"/>
                  </a:cubicBezTo>
                  <a:cubicBezTo>
                    <a:pt x="251" y="3064"/>
                    <a:pt x="251" y="3022"/>
                    <a:pt x="249" y="2982"/>
                  </a:cubicBezTo>
                  <a:cubicBezTo>
                    <a:pt x="241" y="2762"/>
                    <a:pt x="220" y="2188"/>
                    <a:pt x="465" y="2116"/>
                  </a:cubicBezTo>
                  <a:cubicBezTo>
                    <a:pt x="478" y="2113"/>
                    <a:pt x="494" y="2111"/>
                    <a:pt x="510" y="2111"/>
                  </a:cubicBezTo>
                  <a:cubicBezTo>
                    <a:pt x="607" y="2111"/>
                    <a:pt x="754" y="2169"/>
                    <a:pt x="925" y="2277"/>
                  </a:cubicBezTo>
                  <a:cubicBezTo>
                    <a:pt x="1094" y="2386"/>
                    <a:pt x="1245" y="2502"/>
                    <a:pt x="1392" y="2619"/>
                  </a:cubicBezTo>
                  <a:cubicBezTo>
                    <a:pt x="1535" y="2728"/>
                    <a:pt x="1683" y="2841"/>
                    <a:pt x="1847" y="2951"/>
                  </a:cubicBezTo>
                  <a:cubicBezTo>
                    <a:pt x="2040" y="3074"/>
                    <a:pt x="2189" y="3133"/>
                    <a:pt x="2326" y="3133"/>
                  </a:cubicBezTo>
                  <a:cubicBezTo>
                    <a:pt x="2337" y="3133"/>
                    <a:pt x="2348" y="3133"/>
                    <a:pt x="2358" y="3132"/>
                  </a:cubicBezTo>
                  <a:cubicBezTo>
                    <a:pt x="2530" y="3125"/>
                    <a:pt x="2636" y="3029"/>
                    <a:pt x="2746" y="2927"/>
                  </a:cubicBezTo>
                  <a:cubicBezTo>
                    <a:pt x="2788" y="2890"/>
                    <a:pt x="2834" y="2845"/>
                    <a:pt x="2888" y="2804"/>
                  </a:cubicBezTo>
                  <a:cubicBezTo>
                    <a:pt x="2935" y="2769"/>
                    <a:pt x="3175" y="2615"/>
                    <a:pt x="3211" y="2599"/>
                  </a:cubicBezTo>
                  <a:cubicBezTo>
                    <a:pt x="3274" y="2572"/>
                    <a:pt x="3318" y="2547"/>
                    <a:pt x="3351" y="2530"/>
                  </a:cubicBezTo>
                  <a:cubicBezTo>
                    <a:pt x="3370" y="2520"/>
                    <a:pt x="3393" y="2506"/>
                    <a:pt x="3393" y="2506"/>
                  </a:cubicBezTo>
                  <a:cubicBezTo>
                    <a:pt x="3416" y="2506"/>
                    <a:pt x="3501" y="2533"/>
                    <a:pt x="3597" y="2564"/>
                  </a:cubicBezTo>
                  <a:lnTo>
                    <a:pt x="3632" y="2575"/>
                  </a:lnTo>
                  <a:cubicBezTo>
                    <a:pt x="3708" y="2599"/>
                    <a:pt x="3800" y="2653"/>
                    <a:pt x="3898" y="2711"/>
                  </a:cubicBezTo>
                  <a:cubicBezTo>
                    <a:pt x="4080" y="2820"/>
                    <a:pt x="4301" y="2951"/>
                    <a:pt x="4550" y="2951"/>
                  </a:cubicBezTo>
                  <a:cubicBezTo>
                    <a:pt x="4591" y="2951"/>
                    <a:pt x="4632" y="2948"/>
                    <a:pt x="4674" y="2940"/>
                  </a:cubicBezTo>
                  <a:cubicBezTo>
                    <a:pt x="4807" y="2916"/>
                    <a:pt x="4892" y="2831"/>
                    <a:pt x="4981" y="2735"/>
                  </a:cubicBezTo>
                  <a:cubicBezTo>
                    <a:pt x="5110" y="2604"/>
                    <a:pt x="5208" y="2515"/>
                    <a:pt x="5367" y="2515"/>
                  </a:cubicBezTo>
                  <a:cubicBezTo>
                    <a:pt x="5379" y="2515"/>
                    <a:pt x="5391" y="2516"/>
                    <a:pt x="5403" y="2517"/>
                  </a:cubicBezTo>
                  <a:cubicBezTo>
                    <a:pt x="5561" y="2530"/>
                    <a:pt x="5660" y="2625"/>
                    <a:pt x="5773" y="2735"/>
                  </a:cubicBezTo>
                  <a:cubicBezTo>
                    <a:pt x="5901" y="2862"/>
                    <a:pt x="6048" y="3006"/>
                    <a:pt x="6322" y="3043"/>
                  </a:cubicBezTo>
                  <a:cubicBezTo>
                    <a:pt x="6331" y="3044"/>
                    <a:pt x="6339" y="3045"/>
                    <a:pt x="6348" y="3045"/>
                  </a:cubicBezTo>
                  <a:cubicBezTo>
                    <a:pt x="6379" y="3045"/>
                    <a:pt x="6410" y="3036"/>
                    <a:pt x="6432" y="3022"/>
                  </a:cubicBezTo>
                  <a:cubicBezTo>
                    <a:pt x="6496" y="2977"/>
                    <a:pt x="6547" y="2927"/>
                    <a:pt x="6596" y="2879"/>
                  </a:cubicBezTo>
                  <a:cubicBezTo>
                    <a:pt x="6676" y="2803"/>
                    <a:pt x="6744" y="2735"/>
                    <a:pt x="6832" y="2725"/>
                  </a:cubicBezTo>
                  <a:cubicBezTo>
                    <a:pt x="6843" y="2723"/>
                    <a:pt x="6854" y="2722"/>
                    <a:pt x="6866" y="2722"/>
                  </a:cubicBezTo>
                  <a:cubicBezTo>
                    <a:pt x="6929" y="2722"/>
                    <a:pt x="7009" y="2746"/>
                    <a:pt x="7105" y="2790"/>
                  </a:cubicBezTo>
                  <a:cubicBezTo>
                    <a:pt x="7221" y="2841"/>
                    <a:pt x="7270" y="2888"/>
                    <a:pt x="7311" y="2930"/>
                  </a:cubicBezTo>
                  <a:cubicBezTo>
                    <a:pt x="7394" y="3010"/>
                    <a:pt x="7468" y="3052"/>
                    <a:pt x="7626" y="3052"/>
                  </a:cubicBezTo>
                  <a:cubicBezTo>
                    <a:pt x="7728" y="3052"/>
                    <a:pt x="7866" y="3034"/>
                    <a:pt x="8064" y="2998"/>
                  </a:cubicBezTo>
                  <a:cubicBezTo>
                    <a:pt x="8149" y="2985"/>
                    <a:pt x="8279" y="2937"/>
                    <a:pt x="8483" y="2861"/>
                  </a:cubicBezTo>
                  <a:cubicBezTo>
                    <a:pt x="8610" y="2817"/>
                    <a:pt x="8801" y="2745"/>
                    <a:pt x="8844" y="2738"/>
                  </a:cubicBezTo>
                  <a:cubicBezTo>
                    <a:pt x="9090" y="2738"/>
                    <a:pt x="9315" y="3070"/>
                    <a:pt x="9361" y="3206"/>
                  </a:cubicBezTo>
                  <a:cubicBezTo>
                    <a:pt x="9373" y="3242"/>
                    <a:pt x="9416" y="3267"/>
                    <a:pt x="9466" y="3267"/>
                  </a:cubicBezTo>
                  <a:cubicBezTo>
                    <a:pt x="9475" y="3267"/>
                    <a:pt x="9484" y="3266"/>
                    <a:pt x="9494" y="3265"/>
                  </a:cubicBezTo>
                  <a:cubicBezTo>
                    <a:pt x="9795" y="3234"/>
                    <a:pt x="9904" y="3118"/>
                    <a:pt x="9990" y="3025"/>
                  </a:cubicBezTo>
                  <a:cubicBezTo>
                    <a:pt x="10044" y="2967"/>
                    <a:pt x="10091" y="2919"/>
                    <a:pt x="10176" y="2882"/>
                  </a:cubicBezTo>
                  <a:cubicBezTo>
                    <a:pt x="10283" y="2836"/>
                    <a:pt x="10374" y="2816"/>
                    <a:pt x="10454" y="2816"/>
                  </a:cubicBezTo>
                  <a:cubicBezTo>
                    <a:pt x="10623" y="2816"/>
                    <a:pt x="10746" y="2905"/>
                    <a:pt x="10893" y="3025"/>
                  </a:cubicBezTo>
                  <a:cubicBezTo>
                    <a:pt x="11061" y="3167"/>
                    <a:pt x="11192" y="3255"/>
                    <a:pt x="11364" y="3255"/>
                  </a:cubicBezTo>
                  <a:cubicBezTo>
                    <a:pt x="11367" y="3255"/>
                    <a:pt x="11370" y="3255"/>
                    <a:pt x="11373" y="3255"/>
                  </a:cubicBezTo>
                  <a:cubicBezTo>
                    <a:pt x="11547" y="3248"/>
                    <a:pt x="11678" y="3138"/>
                    <a:pt x="11791" y="3019"/>
                  </a:cubicBezTo>
                  <a:cubicBezTo>
                    <a:pt x="11951" y="2854"/>
                    <a:pt x="12043" y="2790"/>
                    <a:pt x="12288" y="2643"/>
                  </a:cubicBezTo>
                  <a:cubicBezTo>
                    <a:pt x="12412" y="2679"/>
                    <a:pt x="12514" y="2694"/>
                    <a:pt x="12600" y="2694"/>
                  </a:cubicBezTo>
                  <a:cubicBezTo>
                    <a:pt x="12836" y="2694"/>
                    <a:pt x="12946" y="2581"/>
                    <a:pt x="13040" y="2485"/>
                  </a:cubicBezTo>
                  <a:cubicBezTo>
                    <a:pt x="13131" y="2393"/>
                    <a:pt x="13210" y="2311"/>
                    <a:pt x="13391" y="2291"/>
                  </a:cubicBezTo>
                  <a:cubicBezTo>
                    <a:pt x="13414" y="2288"/>
                    <a:pt x="13436" y="2287"/>
                    <a:pt x="13456" y="2287"/>
                  </a:cubicBezTo>
                  <a:cubicBezTo>
                    <a:pt x="13585" y="2287"/>
                    <a:pt x="13643" y="2344"/>
                    <a:pt x="13738" y="2451"/>
                  </a:cubicBezTo>
                  <a:cubicBezTo>
                    <a:pt x="13835" y="2557"/>
                    <a:pt x="13955" y="2694"/>
                    <a:pt x="14230" y="2711"/>
                  </a:cubicBezTo>
                  <a:cubicBezTo>
                    <a:pt x="14235" y="2711"/>
                    <a:pt x="14241" y="2712"/>
                    <a:pt x="14246" y="2712"/>
                  </a:cubicBezTo>
                  <a:cubicBezTo>
                    <a:pt x="14275" y="2712"/>
                    <a:pt x="14302" y="2705"/>
                    <a:pt x="14322" y="2691"/>
                  </a:cubicBezTo>
                  <a:cubicBezTo>
                    <a:pt x="14435" y="2619"/>
                    <a:pt x="14541" y="2496"/>
                    <a:pt x="14655" y="2365"/>
                  </a:cubicBezTo>
                  <a:cubicBezTo>
                    <a:pt x="14833" y="2164"/>
                    <a:pt x="15055" y="1911"/>
                    <a:pt x="15292" y="1894"/>
                  </a:cubicBezTo>
                  <a:cubicBezTo>
                    <a:pt x="15299" y="1893"/>
                    <a:pt x="15307" y="1893"/>
                    <a:pt x="15314" y="1893"/>
                  </a:cubicBezTo>
                  <a:cubicBezTo>
                    <a:pt x="15421" y="1893"/>
                    <a:pt x="15538" y="1937"/>
                    <a:pt x="15664" y="2028"/>
                  </a:cubicBezTo>
                  <a:lnTo>
                    <a:pt x="15762" y="2099"/>
                  </a:lnTo>
                  <a:cubicBezTo>
                    <a:pt x="15981" y="2260"/>
                    <a:pt x="16169" y="2400"/>
                    <a:pt x="16575" y="2499"/>
                  </a:cubicBezTo>
                  <a:cubicBezTo>
                    <a:pt x="16665" y="2520"/>
                    <a:pt x="16748" y="2527"/>
                    <a:pt x="16828" y="2530"/>
                  </a:cubicBezTo>
                  <a:cubicBezTo>
                    <a:pt x="16923" y="2536"/>
                    <a:pt x="17003" y="2543"/>
                    <a:pt x="17096" y="2575"/>
                  </a:cubicBezTo>
                  <a:cubicBezTo>
                    <a:pt x="17167" y="2598"/>
                    <a:pt x="17225" y="2630"/>
                    <a:pt x="17287" y="2664"/>
                  </a:cubicBezTo>
                  <a:cubicBezTo>
                    <a:pt x="17366" y="2707"/>
                    <a:pt x="17446" y="2752"/>
                    <a:pt x="17560" y="2786"/>
                  </a:cubicBezTo>
                  <a:cubicBezTo>
                    <a:pt x="17575" y="2791"/>
                    <a:pt x="17591" y="2793"/>
                    <a:pt x="17607" y="2793"/>
                  </a:cubicBezTo>
                  <a:cubicBezTo>
                    <a:pt x="17637" y="2793"/>
                    <a:pt x="17667" y="2786"/>
                    <a:pt x="17688" y="2772"/>
                  </a:cubicBezTo>
                  <a:cubicBezTo>
                    <a:pt x="17764" y="2725"/>
                    <a:pt x="17849" y="2656"/>
                    <a:pt x="17948" y="2575"/>
                  </a:cubicBezTo>
                  <a:cubicBezTo>
                    <a:pt x="18223" y="2356"/>
                    <a:pt x="18594" y="2055"/>
                    <a:pt x="18947" y="2055"/>
                  </a:cubicBezTo>
                  <a:cubicBezTo>
                    <a:pt x="18969" y="2055"/>
                    <a:pt x="18991" y="2056"/>
                    <a:pt x="19013" y="2058"/>
                  </a:cubicBezTo>
                  <a:cubicBezTo>
                    <a:pt x="19425" y="2105"/>
                    <a:pt x="19650" y="2506"/>
                    <a:pt x="19814" y="2800"/>
                  </a:cubicBezTo>
                  <a:cubicBezTo>
                    <a:pt x="19881" y="2920"/>
                    <a:pt x="19939" y="3022"/>
                    <a:pt x="20003" y="3095"/>
                  </a:cubicBezTo>
                  <a:cubicBezTo>
                    <a:pt x="20018" y="3111"/>
                    <a:pt x="20044" y="3125"/>
                    <a:pt x="20075" y="3129"/>
                  </a:cubicBezTo>
                  <a:cubicBezTo>
                    <a:pt x="20086" y="3131"/>
                    <a:pt x="20097" y="3132"/>
                    <a:pt x="20108" y="3132"/>
                  </a:cubicBezTo>
                  <a:cubicBezTo>
                    <a:pt x="20128" y="3132"/>
                    <a:pt x="20148" y="3128"/>
                    <a:pt x="20165" y="3121"/>
                  </a:cubicBezTo>
                  <a:cubicBezTo>
                    <a:pt x="20237" y="3090"/>
                    <a:pt x="20293" y="3056"/>
                    <a:pt x="20337" y="3025"/>
                  </a:cubicBezTo>
                  <a:cubicBezTo>
                    <a:pt x="20369" y="3022"/>
                    <a:pt x="20398" y="3012"/>
                    <a:pt x="20416" y="2991"/>
                  </a:cubicBezTo>
                  <a:cubicBezTo>
                    <a:pt x="20455" y="2954"/>
                    <a:pt x="20493" y="2913"/>
                    <a:pt x="20532" y="2869"/>
                  </a:cubicBezTo>
                  <a:cubicBezTo>
                    <a:pt x="20676" y="2717"/>
                    <a:pt x="20824" y="2557"/>
                    <a:pt x="21039" y="2454"/>
                  </a:cubicBezTo>
                  <a:cubicBezTo>
                    <a:pt x="21189" y="2380"/>
                    <a:pt x="21417" y="2297"/>
                    <a:pt x="21505" y="2294"/>
                  </a:cubicBezTo>
                  <a:cubicBezTo>
                    <a:pt x="21585" y="2294"/>
                    <a:pt x="21603" y="2304"/>
                    <a:pt x="21638" y="2321"/>
                  </a:cubicBezTo>
                  <a:cubicBezTo>
                    <a:pt x="21674" y="2341"/>
                    <a:pt x="21723" y="2369"/>
                    <a:pt x="21818" y="2386"/>
                  </a:cubicBezTo>
                  <a:cubicBezTo>
                    <a:pt x="21841" y="2389"/>
                    <a:pt x="21924" y="2420"/>
                    <a:pt x="21973" y="2441"/>
                  </a:cubicBezTo>
                  <a:cubicBezTo>
                    <a:pt x="22043" y="2465"/>
                    <a:pt x="22105" y="2488"/>
                    <a:pt x="22149" y="2499"/>
                  </a:cubicBezTo>
                  <a:cubicBezTo>
                    <a:pt x="22223" y="2518"/>
                    <a:pt x="22290" y="2520"/>
                    <a:pt x="22349" y="2520"/>
                  </a:cubicBezTo>
                  <a:cubicBezTo>
                    <a:pt x="22365" y="2520"/>
                    <a:pt x="22380" y="2520"/>
                    <a:pt x="22395" y="2520"/>
                  </a:cubicBezTo>
                  <a:cubicBezTo>
                    <a:pt x="22418" y="2519"/>
                    <a:pt x="22438" y="2518"/>
                    <a:pt x="22457" y="2518"/>
                  </a:cubicBezTo>
                  <a:cubicBezTo>
                    <a:pt x="22508" y="2518"/>
                    <a:pt x="22551" y="2524"/>
                    <a:pt x="22605" y="2547"/>
                  </a:cubicBezTo>
                  <a:cubicBezTo>
                    <a:pt x="22706" y="2591"/>
                    <a:pt x="22733" y="2649"/>
                    <a:pt x="22768" y="2725"/>
                  </a:cubicBezTo>
                  <a:cubicBezTo>
                    <a:pt x="22811" y="2814"/>
                    <a:pt x="22863" y="2924"/>
                    <a:pt x="23064" y="3001"/>
                  </a:cubicBezTo>
                  <a:cubicBezTo>
                    <a:pt x="23082" y="3008"/>
                    <a:pt x="23103" y="3012"/>
                    <a:pt x="23124" y="3012"/>
                  </a:cubicBezTo>
                  <a:cubicBezTo>
                    <a:pt x="23144" y="3012"/>
                    <a:pt x="23165" y="3008"/>
                    <a:pt x="23183" y="3001"/>
                  </a:cubicBezTo>
                  <a:cubicBezTo>
                    <a:pt x="23319" y="2947"/>
                    <a:pt x="23388" y="2875"/>
                    <a:pt x="23442" y="2817"/>
                  </a:cubicBezTo>
                  <a:cubicBezTo>
                    <a:pt x="23480" y="2777"/>
                    <a:pt x="23513" y="2741"/>
                    <a:pt x="23561" y="2718"/>
                  </a:cubicBezTo>
                  <a:cubicBezTo>
                    <a:pt x="23629" y="2683"/>
                    <a:pt x="23709" y="2664"/>
                    <a:pt x="23794" y="2643"/>
                  </a:cubicBezTo>
                  <a:cubicBezTo>
                    <a:pt x="23922" y="2609"/>
                    <a:pt x="24069" y="2572"/>
                    <a:pt x="24196" y="2478"/>
                  </a:cubicBezTo>
                  <a:cubicBezTo>
                    <a:pt x="24240" y="2448"/>
                    <a:pt x="24277" y="2417"/>
                    <a:pt x="24312" y="2386"/>
                  </a:cubicBezTo>
                  <a:cubicBezTo>
                    <a:pt x="24400" y="2316"/>
                    <a:pt x="24447" y="2278"/>
                    <a:pt x="24511" y="2278"/>
                  </a:cubicBezTo>
                  <a:cubicBezTo>
                    <a:pt x="24564" y="2278"/>
                    <a:pt x="24629" y="2305"/>
                    <a:pt x="24739" y="2362"/>
                  </a:cubicBezTo>
                  <a:cubicBezTo>
                    <a:pt x="24918" y="2454"/>
                    <a:pt x="24966" y="2601"/>
                    <a:pt x="25017" y="2756"/>
                  </a:cubicBezTo>
                  <a:cubicBezTo>
                    <a:pt x="25047" y="2841"/>
                    <a:pt x="25077" y="2933"/>
                    <a:pt x="25134" y="3009"/>
                  </a:cubicBezTo>
                  <a:cubicBezTo>
                    <a:pt x="25248" y="3166"/>
                    <a:pt x="25386" y="3248"/>
                    <a:pt x="25557" y="3261"/>
                  </a:cubicBezTo>
                  <a:cubicBezTo>
                    <a:pt x="25575" y="3263"/>
                    <a:pt x="25594" y="3264"/>
                    <a:pt x="25612" y="3264"/>
                  </a:cubicBezTo>
                  <a:cubicBezTo>
                    <a:pt x="25901" y="3264"/>
                    <a:pt x="26173" y="3068"/>
                    <a:pt x="26435" y="2875"/>
                  </a:cubicBezTo>
                  <a:cubicBezTo>
                    <a:pt x="26565" y="2780"/>
                    <a:pt x="26688" y="2691"/>
                    <a:pt x="26787" y="2646"/>
                  </a:cubicBezTo>
                  <a:cubicBezTo>
                    <a:pt x="26957" y="2571"/>
                    <a:pt x="27121" y="2533"/>
                    <a:pt x="27273" y="2533"/>
                  </a:cubicBezTo>
                  <a:cubicBezTo>
                    <a:pt x="27343" y="2533"/>
                    <a:pt x="27410" y="2541"/>
                    <a:pt x="27474" y="2557"/>
                  </a:cubicBezTo>
                  <a:cubicBezTo>
                    <a:pt x="27695" y="2619"/>
                    <a:pt x="27873" y="2780"/>
                    <a:pt x="27937" y="2985"/>
                  </a:cubicBezTo>
                  <a:cubicBezTo>
                    <a:pt x="27948" y="3020"/>
                    <a:pt x="27994" y="3045"/>
                    <a:pt x="28047" y="3045"/>
                  </a:cubicBezTo>
                  <a:cubicBezTo>
                    <a:pt x="28055" y="3045"/>
                    <a:pt x="28064" y="3044"/>
                    <a:pt x="28072" y="3043"/>
                  </a:cubicBezTo>
                  <a:cubicBezTo>
                    <a:pt x="28298" y="3016"/>
                    <a:pt x="28478" y="2919"/>
                    <a:pt x="28637" y="2834"/>
                  </a:cubicBezTo>
                  <a:cubicBezTo>
                    <a:pt x="28798" y="2749"/>
                    <a:pt x="28917" y="2686"/>
                    <a:pt x="29046" y="2686"/>
                  </a:cubicBezTo>
                  <a:cubicBezTo>
                    <a:pt x="29141" y="2686"/>
                    <a:pt x="29240" y="2720"/>
                    <a:pt x="29365" y="2806"/>
                  </a:cubicBezTo>
                  <a:cubicBezTo>
                    <a:pt x="29412" y="2841"/>
                    <a:pt x="29451" y="2869"/>
                    <a:pt x="29485" y="2896"/>
                  </a:cubicBezTo>
                  <a:cubicBezTo>
                    <a:pt x="29580" y="2967"/>
                    <a:pt x="29656" y="3025"/>
                    <a:pt x="29774" y="3029"/>
                  </a:cubicBezTo>
                  <a:cubicBezTo>
                    <a:pt x="29777" y="3029"/>
                    <a:pt x="29781" y="3029"/>
                    <a:pt x="29784" y="3029"/>
                  </a:cubicBezTo>
                  <a:cubicBezTo>
                    <a:pt x="29905" y="3029"/>
                    <a:pt x="30011" y="2968"/>
                    <a:pt x="30169" y="2865"/>
                  </a:cubicBezTo>
                  <a:cubicBezTo>
                    <a:pt x="30284" y="2786"/>
                    <a:pt x="30379" y="2687"/>
                    <a:pt x="30481" y="2581"/>
                  </a:cubicBezTo>
                  <a:cubicBezTo>
                    <a:pt x="30678" y="2372"/>
                    <a:pt x="30882" y="2160"/>
                    <a:pt x="31237" y="2096"/>
                  </a:cubicBezTo>
                  <a:cubicBezTo>
                    <a:pt x="31499" y="2215"/>
                    <a:pt x="31529" y="2283"/>
                    <a:pt x="31597" y="2434"/>
                  </a:cubicBezTo>
                  <a:cubicBezTo>
                    <a:pt x="31612" y="2468"/>
                    <a:pt x="31628" y="2506"/>
                    <a:pt x="31649" y="2551"/>
                  </a:cubicBezTo>
                  <a:cubicBezTo>
                    <a:pt x="31664" y="2579"/>
                    <a:pt x="31708" y="2600"/>
                    <a:pt x="31756" y="2600"/>
                  </a:cubicBezTo>
                  <a:cubicBezTo>
                    <a:pt x="31765" y="2600"/>
                    <a:pt x="31774" y="2599"/>
                    <a:pt x="31783" y="2598"/>
                  </a:cubicBezTo>
                  <a:cubicBezTo>
                    <a:pt x="32115" y="2554"/>
                    <a:pt x="32314" y="2417"/>
                    <a:pt x="32488" y="2297"/>
                  </a:cubicBezTo>
                  <a:cubicBezTo>
                    <a:pt x="32662" y="2178"/>
                    <a:pt x="32826" y="2065"/>
                    <a:pt x="33113" y="2037"/>
                  </a:cubicBezTo>
                  <a:cubicBezTo>
                    <a:pt x="33176" y="2032"/>
                    <a:pt x="33236" y="2029"/>
                    <a:pt x="33295" y="2029"/>
                  </a:cubicBezTo>
                  <a:cubicBezTo>
                    <a:pt x="33761" y="2029"/>
                    <a:pt x="34116" y="2201"/>
                    <a:pt x="34491" y="2383"/>
                  </a:cubicBezTo>
                  <a:cubicBezTo>
                    <a:pt x="34716" y="2491"/>
                    <a:pt x="34948" y="2604"/>
                    <a:pt x="35234" y="2683"/>
                  </a:cubicBezTo>
                  <a:cubicBezTo>
                    <a:pt x="35234" y="2683"/>
                    <a:pt x="35270" y="2683"/>
                    <a:pt x="35301" y="2670"/>
                  </a:cubicBezTo>
                  <a:cubicBezTo>
                    <a:pt x="35638" y="2557"/>
                    <a:pt x="35907" y="2444"/>
                    <a:pt x="36198" y="2294"/>
                  </a:cubicBezTo>
                  <a:cubicBezTo>
                    <a:pt x="36253" y="2263"/>
                    <a:pt x="36312" y="2225"/>
                    <a:pt x="36376" y="2181"/>
                  </a:cubicBezTo>
                  <a:cubicBezTo>
                    <a:pt x="36542" y="2071"/>
                    <a:pt x="36727" y="1949"/>
                    <a:pt x="36949" y="1949"/>
                  </a:cubicBezTo>
                  <a:lnTo>
                    <a:pt x="36950" y="1949"/>
                  </a:lnTo>
                  <a:cubicBezTo>
                    <a:pt x="37079" y="2055"/>
                    <a:pt x="37151" y="2178"/>
                    <a:pt x="37225" y="2304"/>
                  </a:cubicBezTo>
                  <a:cubicBezTo>
                    <a:pt x="37278" y="2396"/>
                    <a:pt x="37334" y="2489"/>
                    <a:pt x="37410" y="2578"/>
                  </a:cubicBezTo>
                  <a:cubicBezTo>
                    <a:pt x="37527" y="2711"/>
                    <a:pt x="37618" y="2790"/>
                    <a:pt x="37742" y="2804"/>
                  </a:cubicBezTo>
                  <a:cubicBezTo>
                    <a:pt x="37758" y="2806"/>
                    <a:pt x="37773" y="2807"/>
                    <a:pt x="37789" y="2807"/>
                  </a:cubicBezTo>
                  <a:cubicBezTo>
                    <a:pt x="37887" y="2807"/>
                    <a:pt x="37971" y="2764"/>
                    <a:pt x="38073" y="2714"/>
                  </a:cubicBezTo>
                  <a:cubicBezTo>
                    <a:pt x="38125" y="2687"/>
                    <a:pt x="38188" y="2656"/>
                    <a:pt x="38266" y="2622"/>
                  </a:cubicBezTo>
                  <a:cubicBezTo>
                    <a:pt x="38439" y="2551"/>
                    <a:pt x="38596" y="2514"/>
                    <a:pt x="38738" y="2514"/>
                  </a:cubicBezTo>
                  <a:cubicBezTo>
                    <a:pt x="38860" y="2514"/>
                    <a:pt x="38971" y="2541"/>
                    <a:pt x="39073" y="2595"/>
                  </a:cubicBezTo>
                  <a:cubicBezTo>
                    <a:pt x="39162" y="2643"/>
                    <a:pt x="39241" y="2775"/>
                    <a:pt x="39316" y="2906"/>
                  </a:cubicBezTo>
                  <a:cubicBezTo>
                    <a:pt x="39435" y="3104"/>
                    <a:pt x="39558" y="3313"/>
                    <a:pt x="39804" y="3358"/>
                  </a:cubicBezTo>
                  <a:cubicBezTo>
                    <a:pt x="39815" y="3359"/>
                    <a:pt x="39826" y="3360"/>
                    <a:pt x="39837" y="3360"/>
                  </a:cubicBezTo>
                  <a:cubicBezTo>
                    <a:pt x="39848" y="3360"/>
                    <a:pt x="39859" y="3359"/>
                    <a:pt x="39870" y="3358"/>
                  </a:cubicBezTo>
                  <a:cubicBezTo>
                    <a:pt x="40199" y="3289"/>
                    <a:pt x="40294" y="3043"/>
                    <a:pt x="40359" y="2879"/>
                  </a:cubicBezTo>
                  <a:cubicBezTo>
                    <a:pt x="40374" y="2838"/>
                    <a:pt x="40390" y="2800"/>
                    <a:pt x="40406" y="2769"/>
                  </a:cubicBezTo>
                  <a:cubicBezTo>
                    <a:pt x="40540" y="2540"/>
                    <a:pt x="40663" y="2311"/>
                    <a:pt x="40780" y="2089"/>
                  </a:cubicBezTo>
                  <a:cubicBezTo>
                    <a:pt x="40832" y="1993"/>
                    <a:pt x="40882" y="1897"/>
                    <a:pt x="40936" y="1802"/>
                  </a:cubicBezTo>
                  <a:cubicBezTo>
                    <a:pt x="41121" y="1456"/>
                    <a:pt x="41349" y="1192"/>
                    <a:pt x="41599" y="1029"/>
                  </a:cubicBezTo>
                  <a:cubicBezTo>
                    <a:pt x="41686" y="1189"/>
                    <a:pt x="41736" y="1371"/>
                    <a:pt x="41789" y="1558"/>
                  </a:cubicBezTo>
                  <a:cubicBezTo>
                    <a:pt x="41914" y="2003"/>
                    <a:pt x="42054" y="2509"/>
                    <a:pt x="42745" y="2800"/>
                  </a:cubicBezTo>
                  <a:cubicBezTo>
                    <a:pt x="42764" y="2809"/>
                    <a:pt x="42785" y="2813"/>
                    <a:pt x="42807" y="2813"/>
                  </a:cubicBezTo>
                  <a:cubicBezTo>
                    <a:pt x="42834" y="2813"/>
                    <a:pt x="42861" y="2806"/>
                    <a:pt x="42883" y="2793"/>
                  </a:cubicBezTo>
                  <a:cubicBezTo>
                    <a:pt x="43175" y="2632"/>
                    <a:pt x="43303" y="2417"/>
                    <a:pt x="43427" y="2209"/>
                  </a:cubicBezTo>
                  <a:cubicBezTo>
                    <a:pt x="43549" y="2003"/>
                    <a:pt x="43665" y="1805"/>
                    <a:pt x="43934" y="1668"/>
                  </a:cubicBezTo>
                  <a:cubicBezTo>
                    <a:pt x="44047" y="1825"/>
                    <a:pt x="44153" y="1989"/>
                    <a:pt x="44257" y="2150"/>
                  </a:cubicBezTo>
                  <a:cubicBezTo>
                    <a:pt x="44364" y="2314"/>
                    <a:pt x="44476" y="2485"/>
                    <a:pt x="44594" y="2649"/>
                  </a:cubicBezTo>
                  <a:cubicBezTo>
                    <a:pt x="44609" y="2670"/>
                    <a:pt x="44637" y="2687"/>
                    <a:pt x="44671" y="2690"/>
                  </a:cubicBezTo>
                  <a:cubicBezTo>
                    <a:pt x="44680" y="2692"/>
                    <a:pt x="44690" y="2693"/>
                    <a:pt x="44700" y="2693"/>
                  </a:cubicBezTo>
                  <a:cubicBezTo>
                    <a:pt x="44725" y="2693"/>
                    <a:pt x="44749" y="2687"/>
                    <a:pt x="44769" y="2680"/>
                  </a:cubicBezTo>
                  <a:cubicBezTo>
                    <a:pt x="44897" y="2615"/>
                    <a:pt x="45042" y="2502"/>
                    <a:pt x="45209" y="2369"/>
                  </a:cubicBezTo>
                  <a:cubicBezTo>
                    <a:pt x="45506" y="2133"/>
                    <a:pt x="45875" y="1839"/>
                    <a:pt x="46191" y="1828"/>
                  </a:cubicBezTo>
                  <a:cubicBezTo>
                    <a:pt x="46203" y="1828"/>
                    <a:pt x="46216" y="1827"/>
                    <a:pt x="46228" y="1827"/>
                  </a:cubicBezTo>
                  <a:cubicBezTo>
                    <a:pt x="46538" y="1827"/>
                    <a:pt x="46668" y="1989"/>
                    <a:pt x="46821" y="2225"/>
                  </a:cubicBezTo>
                  <a:cubicBezTo>
                    <a:pt x="46879" y="2314"/>
                    <a:pt x="46934" y="2399"/>
                    <a:pt x="47009" y="2468"/>
                  </a:cubicBezTo>
                  <a:cubicBezTo>
                    <a:pt x="47031" y="2489"/>
                    <a:pt x="47066" y="2500"/>
                    <a:pt x="47102" y="2500"/>
                  </a:cubicBezTo>
                  <a:cubicBezTo>
                    <a:pt x="47115" y="2500"/>
                    <a:pt x="47128" y="2498"/>
                    <a:pt x="47140" y="2496"/>
                  </a:cubicBezTo>
                  <a:cubicBezTo>
                    <a:pt x="47532" y="2410"/>
                    <a:pt x="47849" y="2146"/>
                    <a:pt x="48154" y="1894"/>
                  </a:cubicBezTo>
                  <a:cubicBezTo>
                    <a:pt x="48345" y="1736"/>
                    <a:pt x="48525" y="1586"/>
                    <a:pt x="48707" y="1490"/>
                  </a:cubicBezTo>
                  <a:cubicBezTo>
                    <a:pt x="48940" y="1534"/>
                    <a:pt x="49138" y="1675"/>
                    <a:pt x="49331" y="1815"/>
                  </a:cubicBezTo>
                  <a:cubicBezTo>
                    <a:pt x="49570" y="1986"/>
                    <a:pt x="49816" y="2164"/>
                    <a:pt x="50150" y="2173"/>
                  </a:cubicBezTo>
                  <a:cubicBezTo>
                    <a:pt x="50162" y="2174"/>
                    <a:pt x="50174" y="2174"/>
                    <a:pt x="50186" y="2174"/>
                  </a:cubicBezTo>
                  <a:cubicBezTo>
                    <a:pt x="50358" y="2174"/>
                    <a:pt x="50536" y="2123"/>
                    <a:pt x="50723" y="2027"/>
                  </a:cubicBezTo>
                  <a:cubicBezTo>
                    <a:pt x="50857" y="2201"/>
                    <a:pt x="51036" y="2396"/>
                    <a:pt x="51424" y="2464"/>
                  </a:cubicBezTo>
                  <a:cubicBezTo>
                    <a:pt x="51435" y="2468"/>
                    <a:pt x="51445" y="2470"/>
                    <a:pt x="51456" y="2470"/>
                  </a:cubicBezTo>
                  <a:cubicBezTo>
                    <a:pt x="51467" y="2470"/>
                    <a:pt x="51478" y="2468"/>
                    <a:pt x="51488" y="2464"/>
                  </a:cubicBezTo>
                  <a:cubicBezTo>
                    <a:pt x="51822" y="2399"/>
                    <a:pt x="51877" y="2225"/>
                    <a:pt x="51923" y="2081"/>
                  </a:cubicBezTo>
                  <a:cubicBezTo>
                    <a:pt x="51950" y="1993"/>
                    <a:pt x="51974" y="1928"/>
                    <a:pt x="52032" y="1883"/>
                  </a:cubicBezTo>
                  <a:cubicBezTo>
                    <a:pt x="52047" y="1920"/>
                    <a:pt x="52064" y="1962"/>
                    <a:pt x="52078" y="2002"/>
                  </a:cubicBezTo>
                  <a:cubicBezTo>
                    <a:pt x="52129" y="2136"/>
                    <a:pt x="52181" y="2273"/>
                    <a:pt x="52264" y="2417"/>
                  </a:cubicBezTo>
                  <a:cubicBezTo>
                    <a:pt x="52279" y="2440"/>
                    <a:pt x="52315" y="2461"/>
                    <a:pt x="52355" y="2464"/>
                  </a:cubicBezTo>
                  <a:cubicBezTo>
                    <a:pt x="52361" y="2464"/>
                    <a:pt x="52366" y="2465"/>
                    <a:pt x="52371" y="2465"/>
                  </a:cubicBezTo>
                  <a:cubicBezTo>
                    <a:pt x="52408" y="2465"/>
                    <a:pt x="52443" y="2454"/>
                    <a:pt x="52465" y="2433"/>
                  </a:cubicBezTo>
                  <a:cubicBezTo>
                    <a:pt x="52501" y="2403"/>
                    <a:pt x="52540" y="2389"/>
                    <a:pt x="52591" y="2389"/>
                  </a:cubicBezTo>
                  <a:cubicBezTo>
                    <a:pt x="52655" y="2389"/>
                    <a:pt x="52740" y="2412"/>
                    <a:pt x="52866" y="2454"/>
                  </a:cubicBezTo>
                  <a:cubicBezTo>
                    <a:pt x="52901" y="2464"/>
                    <a:pt x="52936" y="2475"/>
                    <a:pt x="52969" y="2485"/>
                  </a:cubicBezTo>
                  <a:cubicBezTo>
                    <a:pt x="52984" y="2490"/>
                    <a:pt x="53000" y="2492"/>
                    <a:pt x="53016" y="2492"/>
                  </a:cubicBezTo>
                  <a:cubicBezTo>
                    <a:pt x="53045" y="2492"/>
                    <a:pt x="53073" y="2484"/>
                    <a:pt x="53095" y="2472"/>
                  </a:cubicBezTo>
                  <a:cubicBezTo>
                    <a:pt x="53238" y="2386"/>
                    <a:pt x="53301" y="2266"/>
                    <a:pt x="53361" y="2149"/>
                  </a:cubicBezTo>
                  <a:cubicBezTo>
                    <a:pt x="53431" y="2017"/>
                    <a:pt x="53494" y="1900"/>
                    <a:pt x="53660" y="1846"/>
                  </a:cubicBezTo>
                  <a:cubicBezTo>
                    <a:pt x="53943" y="2170"/>
                    <a:pt x="54602" y="2704"/>
                    <a:pt x="55393" y="2748"/>
                  </a:cubicBezTo>
                  <a:cubicBezTo>
                    <a:pt x="55430" y="2750"/>
                    <a:pt x="55465" y="2751"/>
                    <a:pt x="55500" y="2751"/>
                  </a:cubicBezTo>
                  <a:cubicBezTo>
                    <a:pt x="56219" y="2751"/>
                    <a:pt x="56522" y="2291"/>
                    <a:pt x="56747" y="1952"/>
                  </a:cubicBezTo>
                  <a:cubicBezTo>
                    <a:pt x="56797" y="1876"/>
                    <a:pt x="56847" y="1804"/>
                    <a:pt x="56895" y="1743"/>
                  </a:cubicBezTo>
                  <a:cubicBezTo>
                    <a:pt x="57080" y="1828"/>
                    <a:pt x="57189" y="1965"/>
                    <a:pt x="57310" y="2122"/>
                  </a:cubicBezTo>
                  <a:cubicBezTo>
                    <a:pt x="57473" y="2331"/>
                    <a:pt x="57657" y="2567"/>
                    <a:pt x="58086" y="2687"/>
                  </a:cubicBezTo>
                  <a:cubicBezTo>
                    <a:pt x="58101" y="2690"/>
                    <a:pt x="58116" y="2692"/>
                    <a:pt x="58132" y="2692"/>
                  </a:cubicBezTo>
                  <a:cubicBezTo>
                    <a:pt x="58158" y="2692"/>
                    <a:pt x="58184" y="2687"/>
                    <a:pt x="58204" y="2677"/>
                  </a:cubicBezTo>
                  <a:cubicBezTo>
                    <a:pt x="58485" y="2525"/>
                    <a:pt x="58683" y="2304"/>
                    <a:pt x="58756" y="2215"/>
                  </a:cubicBezTo>
                  <a:cubicBezTo>
                    <a:pt x="58794" y="2170"/>
                    <a:pt x="58821" y="2102"/>
                    <a:pt x="58851" y="2023"/>
                  </a:cubicBezTo>
                  <a:cubicBezTo>
                    <a:pt x="58889" y="1931"/>
                    <a:pt x="58941" y="1797"/>
                    <a:pt x="59019" y="1739"/>
                  </a:cubicBezTo>
                  <a:cubicBezTo>
                    <a:pt x="59085" y="1818"/>
                    <a:pt x="59131" y="1934"/>
                    <a:pt x="59174" y="2051"/>
                  </a:cubicBezTo>
                  <a:cubicBezTo>
                    <a:pt x="59268" y="2293"/>
                    <a:pt x="59374" y="2570"/>
                    <a:pt x="59738" y="2608"/>
                  </a:cubicBezTo>
                  <a:cubicBezTo>
                    <a:pt x="59745" y="2609"/>
                    <a:pt x="59752" y="2609"/>
                    <a:pt x="59759" y="2609"/>
                  </a:cubicBezTo>
                  <a:cubicBezTo>
                    <a:pt x="59805" y="2609"/>
                    <a:pt x="59847" y="2589"/>
                    <a:pt x="59864" y="2559"/>
                  </a:cubicBezTo>
                  <a:cubicBezTo>
                    <a:pt x="59911" y="2488"/>
                    <a:pt x="59938" y="2416"/>
                    <a:pt x="59966" y="2345"/>
                  </a:cubicBezTo>
                  <a:cubicBezTo>
                    <a:pt x="60028" y="2191"/>
                    <a:pt x="60080" y="2057"/>
                    <a:pt x="60306" y="1934"/>
                  </a:cubicBezTo>
                  <a:cubicBezTo>
                    <a:pt x="60642" y="1951"/>
                    <a:pt x="60775" y="2170"/>
                    <a:pt x="60917" y="2399"/>
                  </a:cubicBezTo>
                  <a:cubicBezTo>
                    <a:pt x="61039" y="2598"/>
                    <a:pt x="61165" y="2803"/>
                    <a:pt x="61439" y="2871"/>
                  </a:cubicBezTo>
                  <a:cubicBezTo>
                    <a:pt x="61503" y="2888"/>
                    <a:pt x="61572" y="2896"/>
                    <a:pt x="61646" y="2896"/>
                  </a:cubicBezTo>
                  <a:cubicBezTo>
                    <a:pt x="61768" y="2896"/>
                    <a:pt x="61903" y="2873"/>
                    <a:pt x="62055" y="2827"/>
                  </a:cubicBezTo>
                  <a:cubicBezTo>
                    <a:pt x="62164" y="2792"/>
                    <a:pt x="62260" y="2734"/>
                    <a:pt x="62362" y="2672"/>
                  </a:cubicBezTo>
                  <a:cubicBezTo>
                    <a:pt x="62523" y="2574"/>
                    <a:pt x="62678" y="2480"/>
                    <a:pt x="62883" y="2480"/>
                  </a:cubicBezTo>
                  <a:cubicBezTo>
                    <a:pt x="62934" y="2480"/>
                    <a:pt x="62987" y="2485"/>
                    <a:pt x="63044" y="2498"/>
                  </a:cubicBezTo>
                  <a:cubicBezTo>
                    <a:pt x="63232" y="2540"/>
                    <a:pt x="63312" y="2806"/>
                    <a:pt x="63361" y="2967"/>
                  </a:cubicBezTo>
                  <a:cubicBezTo>
                    <a:pt x="63377" y="3021"/>
                    <a:pt x="63392" y="3069"/>
                    <a:pt x="63409" y="3103"/>
                  </a:cubicBezTo>
                  <a:cubicBezTo>
                    <a:pt x="63422" y="3135"/>
                    <a:pt x="63465" y="3158"/>
                    <a:pt x="63515" y="3158"/>
                  </a:cubicBezTo>
                  <a:cubicBezTo>
                    <a:pt x="63518" y="3158"/>
                    <a:pt x="63521" y="3158"/>
                    <a:pt x="63525" y="3158"/>
                  </a:cubicBezTo>
                  <a:cubicBezTo>
                    <a:pt x="63578" y="3155"/>
                    <a:pt x="63623" y="3131"/>
                    <a:pt x="63633" y="3097"/>
                  </a:cubicBezTo>
                  <a:cubicBezTo>
                    <a:pt x="63722" y="2782"/>
                    <a:pt x="63996" y="2482"/>
                    <a:pt x="64261" y="2194"/>
                  </a:cubicBezTo>
                  <a:lnTo>
                    <a:pt x="64326" y="2122"/>
                  </a:lnTo>
                  <a:cubicBezTo>
                    <a:pt x="64392" y="2047"/>
                    <a:pt x="64445" y="1955"/>
                    <a:pt x="64501" y="1859"/>
                  </a:cubicBezTo>
                  <a:cubicBezTo>
                    <a:pt x="64586" y="1709"/>
                    <a:pt x="64682" y="1541"/>
                    <a:pt x="64834" y="1449"/>
                  </a:cubicBezTo>
                  <a:cubicBezTo>
                    <a:pt x="65017" y="1647"/>
                    <a:pt x="65098" y="1870"/>
                    <a:pt x="65184" y="2105"/>
                  </a:cubicBezTo>
                  <a:cubicBezTo>
                    <a:pt x="65300" y="2430"/>
                    <a:pt x="65421" y="2761"/>
                    <a:pt x="65824" y="3045"/>
                  </a:cubicBezTo>
                  <a:cubicBezTo>
                    <a:pt x="65845" y="3059"/>
                    <a:pt x="65876" y="3069"/>
                    <a:pt x="65906" y="3069"/>
                  </a:cubicBezTo>
                  <a:cubicBezTo>
                    <a:pt x="65937" y="3069"/>
                    <a:pt x="65968" y="3063"/>
                    <a:pt x="65991" y="3049"/>
                  </a:cubicBezTo>
                  <a:cubicBezTo>
                    <a:pt x="66199" y="2913"/>
                    <a:pt x="66276" y="2687"/>
                    <a:pt x="66338" y="2501"/>
                  </a:cubicBezTo>
                  <a:cubicBezTo>
                    <a:pt x="66362" y="2433"/>
                    <a:pt x="66382" y="2372"/>
                    <a:pt x="66409" y="2320"/>
                  </a:cubicBezTo>
                  <a:cubicBezTo>
                    <a:pt x="66575" y="1996"/>
                    <a:pt x="66746" y="1664"/>
                    <a:pt x="66992" y="1350"/>
                  </a:cubicBezTo>
                  <a:cubicBezTo>
                    <a:pt x="67152" y="1479"/>
                    <a:pt x="67182" y="1705"/>
                    <a:pt x="67209" y="1907"/>
                  </a:cubicBezTo>
                  <a:cubicBezTo>
                    <a:pt x="67222" y="2006"/>
                    <a:pt x="67234" y="2098"/>
                    <a:pt x="67262" y="2173"/>
                  </a:cubicBezTo>
                  <a:cubicBezTo>
                    <a:pt x="67278" y="2222"/>
                    <a:pt x="67296" y="2273"/>
                    <a:pt x="67312" y="2324"/>
                  </a:cubicBezTo>
                  <a:cubicBezTo>
                    <a:pt x="67416" y="2638"/>
                    <a:pt x="67535" y="2994"/>
                    <a:pt x="67914" y="3250"/>
                  </a:cubicBezTo>
                  <a:cubicBezTo>
                    <a:pt x="67935" y="3263"/>
                    <a:pt x="67964" y="3272"/>
                    <a:pt x="67994" y="3272"/>
                  </a:cubicBezTo>
                  <a:cubicBezTo>
                    <a:pt x="67998" y="3272"/>
                    <a:pt x="68003" y="3272"/>
                    <a:pt x="68007" y="3271"/>
                  </a:cubicBezTo>
                  <a:cubicBezTo>
                    <a:pt x="68043" y="3271"/>
                    <a:pt x="68094" y="3240"/>
                    <a:pt x="68094" y="3240"/>
                  </a:cubicBezTo>
                  <a:cubicBezTo>
                    <a:pt x="68202" y="3137"/>
                    <a:pt x="68239" y="2977"/>
                    <a:pt x="68278" y="2806"/>
                  </a:cubicBezTo>
                  <a:cubicBezTo>
                    <a:pt x="68332" y="2584"/>
                    <a:pt x="68386" y="2351"/>
                    <a:pt x="68595" y="2269"/>
                  </a:cubicBezTo>
                  <a:cubicBezTo>
                    <a:pt x="68825" y="2482"/>
                    <a:pt x="68881" y="2734"/>
                    <a:pt x="68939" y="2998"/>
                  </a:cubicBezTo>
                  <a:cubicBezTo>
                    <a:pt x="69007" y="3302"/>
                    <a:pt x="69077" y="3617"/>
                    <a:pt x="69425" y="3894"/>
                  </a:cubicBezTo>
                  <a:cubicBezTo>
                    <a:pt x="69448" y="3912"/>
                    <a:pt x="69481" y="3922"/>
                    <a:pt x="69515" y="3922"/>
                  </a:cubicBezTo>
                  <a:cubicBezTo>
                    <a:pt x="69538" y="3922"/>
                    <a:pt x="69562" y="3917"/>
                    <a:pt x="69582" y="3907"/>
                  </a:cubicBezTo>
                  <a:cubicBezTo>
                    <a:pt x="69892" y="3763"/>
                    <a:pt x="69957" y="3460"/>
                    <a:pt x="70013" y="3192"/>
                  </a:cubicBezTo>
                  <a:cubicBezTo>
                    <a:pt x="70037" y="3079"/>
                    <a:pt x="70060" y="2974"/>
                    <a:pt x="70099" y="2888"/>
                  </a:cubicBezTo>
                  <a:cubicBezTo>
                    <a:pt x="70323" y="2929"/>
                    <a:pt x="70385" y="3203"/>
                    <a:pt x="70412" y="3449"/>
                  </a:cubicBezTo>
                  <a:cubicBezTo>
                    <a:pt x="70417" y="3490"/>
                    <a:pt x="70421" y="3521"/>
                    <a:pt x="70426" y="3538"/>
                  </a:cubicBezTo>
                  <a:cubicBezTo>
                    <a:pt x="70574" y="3999"/>
                    <a:pt x="70767" y="4348"/>
                    <a:pt x="71051" y="4670"/>
                  </a:cubicBezTo>
                  <a:cubicBezTo>
                    <a:pt x="71071" y="4694"/>
                    <a:pt x="71111" y="4708"/>
                    <a:pt x="71147" y="4708"/>
                  </a:cubicBezTo>
                  <a:cubicBezTo>
                    <a:pt x="71151" y="4708"/>
                    <a:pt x="71155" y="4708"/>
                    <a:pt x="71159" y="4708"/>
                  </a:cubicBezTo>
                  <a:cubicBezTo>
                    <a:pt x="71203" y="4708"/>
                    <a:pt x="71242" y="4690"/>
                    <a:pt x="71259" y="4663"/>
                  </a:cubicBezTo>
                  <a:cubicBezTo>
                    <a:pt x="71364" y="4503"/>
                    <a:pt x="71345" y="4325"/>
                    <a:pt x="71326" y="4151"/>
                  </a:cubicBezTo>
                  <a:cubicBezTo>
                    <a:pt x="71317" y="4065"/>
                    <a:pt x="71308" y="3986"/>
                    <a:pt x="71315" y="3910"/>
                  </a:cubicBezTo>
                  <a:cubicBezTo>
                    <a:pt x="71348" y="3552"/>
                    <a:pt x="71453" y="3197"/>
                    <a:pt x="71637" y="2827"/>
                  </a:cubicBezTo>
                  <a:cubicBezTo>
                    <a:pt x="71716" y="2913"/>
                    <a:pt x="71753" y="3018"/>
                    <a:pt x="71793" y="3124"/>
                  </a:cubicBezTo>
                  <a:cubicBezTo>
                    <a:pt x="71818" y="3197"/>
                    <a:pt x="71844" y="3268"/>
                    <a:pt x="71884" y="3333"/>
                  </a:cubicBezTo>
                  <a:lnTo>
                    <a:pt x="71922" y="3405"/>
                  </a:lnTo>
                  <a:cubicBezTo>
                    <a:pt x="72060" y="3644"/>
                    <a:pt x="72203" y="3891"/>
                    <a:pt x="72430" y="4123"/>
                  </a:cubicBezTo>
                  <a:cubicBezTo>
                    <a:pt x="72451" y="4143"/>
                    <a:pt x="72485" y="4157"/>
                    <a:pt x="72523" y="4157"/>
                  </a:cubicBezTo>
                  <a:cubicBezTo>
                    <a:pt x="72558" y="4157"/>
                    <a:pt x="72596" y="4146"/>
                    <a:pt x="72621" y="4126"/>
                  </a:cubicBezTo>
                  <a:cubicBezTo>
                    <a:pt x="72967" y="3825"/>
                    <a:pt x="73027" y="3445"/>
                    <a:pt x="73086" y="3079"/>
                  </a:cubicBezTo>
                  <a:cubicBezTo>
                    <a:pt x="73151" y="2669"/>
                    <a:pt x="73214" y="2280"/>
                    <a:pt x="73647" y="1993"/>
                  </a:cubicBezTo>
                  <a:cubicBezTo>
                    <a:pt x="73672" y="2036"/>
                    <a:pt x="73696" y="2085"/>
                    <a:pt x="73722" y="2133"/>
                  </a:cubicBezTo>
                  <a:cubicBezTo>
                    <a:pt x="73850" y="2389"/>
                    <a:pt x="74009" y="2703"/>
                    <a:pt x="74467" y="2789"/>
                  </a:cubicBezTo>
                  <a:cubicBezTo>
                    <a:pt x="74478" y="2791"/>
                    <a:pt x="74490" y="2792"/>
                    <a:pt x="74501" y="2792"/>
                  </a:cubicBezTo>
                  <a:cubicBezTo>
                    <a:pt x="74545" y="2792"/>
                    <a:pt x="74585" y="2775"/>
                    <a:pt x="74605" y="2748"/>
                  </a:cubicBezTo>
                  <a:cubicBezTo>
                    <a:pt x="74795" y="2488"/>
                    <a:pt x="74894" y="2207"/>
                    <a:pt x="74988" y="1934"/>
                  </a:cubicBezTo>
                  <a:cubicBezTo>
                    <a:pt x="75059" y="1736"/>
                    <a:pt x="75133" y="1528"/>
                    <a:pt x="75241" y="1332"/>
                  </a:cubicBezTo>
                  <a:cubicBezTo>
                    <a:pt x="75406" y="1039"/>
                    <a:pt x="75512" y="751"/>
                    <a:pt x="75615" y="474"/>
                  </a:cubicBezTo>
                  <a:cubicBezTo>
                    <a:pt x="75655" y="369"/>
                    <a:pt x="75694" y="262"/>
                    <a:pt x="75737" y="153"/>
                  </a:cubicBezTo>
                  <a:lnTo>
                    <a:pt x="75750" y="153"/>
                  </a:lnTo>
                  <a:cubicBezTo>
                    <a:pt x="76130" y="153"/>
                    <a:pt x="76636" y="758"/>
                    <a:pt x="77012" y="1206"/>
                  </a:cubicBezTo>
                  <a:cubicBezTo>
                    <a:pt x="77375" y="1636"/>
                    <a:pt x="77608" y="1907"/>
                    <a:pt x="77835" y="1968"/>
                  </a:cubicBezTo>
                  <a:cubicBezTo>
                    <a:pt x="77848" y="1971"/>
                    <a:pt x="77863" y="1973"/>
                    <a:pt x="77878" y="1973"/>
                  </a:cubicBezTo>
                  <a:cubicBezTo>
                    <a:pt x="77897" y="1973"/>
                    <a:pt x="77915" y="1971"/>
                    <a:pt x="77932" y="1965"/>
                  </a:cubicBezTo>
                  <a:cubicBezTo>
                    <a:pt x="77963" y="1951"/>
                    <a:pt x="77991" y="1914"/>
                    <a:pt x="77991" y="1914"/>
                  </a:cubicBezTo>
                  <a:cubicBezTo>
                    <a:pt x="78031" y="1791"/>
                    <a:pt x="78058" y="1675"/>
                    <a:pt x="78086" y="1562"/>
                  </a:cubicBezTo>
                  <a:cubicBezTo>
                    <a:pt x="78153" y="1274"/>
                    <a:pt x="78216" y="1005"/>
                    <a:pt x="78444" y="727"/>
                  </a:cubicBezTo>
                  <a:cubicBezTo>
                    <a:pt x="78610" y="816"/>
                    <a:pt x="78757" y="1206"/>
                    <a:pt x="78857" y="1476"/>
                  </a:cubicBezTo>
                  <a:cubicBezTo>
                    <a:pt x="78982" y="1807"/>
                    <a:pt x="79099" y="2122"/>
                    <a:pt x="79296" y="2246"/>
                  </a:cubicBezTo>
                  <a:cubicBezTo>
                    <a:pt x="79320" y="2259"/>
                    <a:pt x="79354" y="2266"/>
                    <a:pt x="79388" y="2266"/>
                  </a:cubicBezTo>
                  <a:cubicBezTo>
                    <a:pt x="79422" y="2262"/>
                    <a:pt x="79452" y="2252"/>
                    <a:pt x="79472" y="2232"/>
                  </a:cubicBezTo>
                  <a:cubicBezTo>
                    <a:pt x="79540" y="2167"/>
                    <a:pt x="79580" y="2102"/>
                    <a:pt x="79620" y="2036"/>
                  </a:cubicBezTo>
                  <a:cubicBezTo>
                    <a:pt x="79669" y="1955"/>
                    <a:pt x="79713" y="1886"/>
                    <a:pt x="79802" y="1825"/>
                  </a:cubicBezTo>
                  <a:cubicBezTo>
                    <a:pt x="80258" y="1914"/>
                    <a:pt x="80406" y="2491"/>
                    <a:pt x="80486" y="2809"/>
                  </a:cubicBezTo>
                  <a:cubicBezTo>
                    <a:pt x="80506" y="2888"/>
                    <a:pt x="80523" y="2953"/>
                    <a:pt x="80541" y="3001"/>
                  </a:cubicBezTo>
                  <a:cubicBezTo>
                    <a:pt x="80652" y="3299"/>
                    <a:pt x="80757" y="3357"/>
                    <a:pt x="81076" y="3487"/>
                  </a:cubicBezTo>
                  <a:cubicBezTo>
                    <a:pt x="81140" y="3515"/>
                    <a:pt x="81212" y="3545"/>
                    <a:pt x="81296" y="3583"/>
                  </a:cubicBezTo>
                  <a:cubicBezTo>
                    <a:pt x="81316" y="3592"/>
                    <a:pt x="81339" y="3596"/>
                    <a:pt x="81362" y="3596"/>
                  </a:cubicBezTo>
                  <a:cubicBezTo>
                    <a:pt x="81390" y="3596"/>
                    <a:pt x="81418" y="3589"/>
                    <a:pt x="81440" y="3576"/>
                  </a:cubicBezTo>
                  <a:cubicBezTo>
                    <a:pt x="81642" y="3456"/>
                    <a:pt x="81635" y="3292"/>
                    <a:pt x="81629" y="3138"/>
                  </a:cubicBezTo>
                  <a:cubicBezTo>
                    <a:pt x="81629" y="3138"/>
                    <a:pt x="81628" y="3111"/>
                    <a:pt x="81629" y="3087"/>
                  </a:cubicBezTo>
                  <a:lnTo>
                    <a:pt x="81632" y="2971"/>
                  </a:lnTo>
                  <a:cubicBezTo>
                    <a:pt x="81641" y="2598"/>
                    <a:pt x="81650" y="2246"/>
                    <a:pt x="81788" y="1880"/>
                  </a:cubicBezTo>
                  <a:cubicBezTo>
                    <a:pt x="81799" y="1849"/>
                    <a:pt x="81813" y="1797"/>
                    <a:pt x="81833" y="1733"/>
                  </a:cubicBezTo>
                  <a:cubicBezTo>
                    <a:pt x="81921" y="1426"/>
                    <a:pt x="82189" y="495"/>
                    <a:pt x="82675" y="495"/>
                  </a:cubicBezTo>
                  <a:lnTo>
                    <a:pt x="82678" y="495"/>
                  </a:lnTo>
                  <a:cubicBezTo>
                    <a:pt x="83111" y="498"/>
                    <a:pt x="83256" y="1008"/>
                    <a:pt x="83335" y="1282"/>
                  </a:cubicBezTo>
                  <a:cubicBezTo>
                    <a:pt x="83356" y="1360"/>
                    <a:pt x="83373" y="1421"/>
                    <a:pt x="83393" y="1460"/>
                  </a:cubicBezTo>
                  <a:cubicBezTo>
                    <a:pt x="83441" y="1562"/>
                    <a:pt x="83488" y="1668"/>
                    <a:pt x="83537" y="1774"/>
                  </a:cubicBezTo>
                  <a:cubicBezTo>
                    <a:pt x="83809" y="2389"/>
                    <a:pt x="84119" y="3080"/>
                    <a:pt x="84959" y="3579"/>
                  </a:cubicBezTo>
                  <a:cubicBezTo>
                    <a:pt x="84981" y="3592"/>
                    <a:pt x="85007" y="3598"/>
                    <a:pt x="85034" y="3598"/>
                  </a:cubicBezTo>
                  <a:cubicBezTo>
                    <a:pt x="85066" y="3598"/>
                    <a:pt x="85099" y="3589"/>
                    <a:pt x="85122" y="3573"/>
                  </a:cubicBezTo>
                  <a:cubicBezTo>
                    <a:pt x="85359" y="3405"/>
                    <a:pt x="85393" y="3206"/>
                    <a:pt x="85221" y="2995"/>
                  </a:cubicBezTo>
                  <a:cubicBezTo>
                    <a:pt x="85151" y="2782"/>
                    <a:pt x="85191" y="2588"/>
                    <a:pt x="85346" y="2399"/>
                  </a:cubicBezTo>
                  <a:cubicBezTo>
                    <a:pt x="85801" y="2704"/>
                    <a:pt x="85940" y="3069"/>
                    <a:pt x="86087" y="3453"/>
                  </a:cubicBezTo>
                  <a:cubicBezTo>
                    <a:pt x="86202" y="3754"/>
                    <a:pt x="86322" y="4068"/>
                    <a:pt x="86606" y="4349"/>
                  </a:cubicBezTo>
                  <a:cubicBezTo>
                    <a:pt x="86628" y="4373"/>
                    <a:pt x="86666" y="4384"/>
                    <a:pt x="86706" y="4384"/>
                  </a:cubicBezTo>
                  <a:cubicBezTo>
                    <a:pt x="86712" y="4384"/>
                    <a:pt x="86718" y="4383"/>
                    <a:pt x="86723" y="4383"/>
                  </a:cubicBezTo>
                  <a:cubicBezTo>
                    <a:pt x="86769" y="4376"/>
                    <a:pt x="86806" y="4352"/>
                    <a:pt x="86815" y="4325"/>
                  </a:cubicBezTo>
                  <a:cubicBezTo>
                    <a:pt x="86833" y="4273"/>
                    <a:pt x="86835" y="4198"/>
                    <a:pt x="86835" y="4102"/>
                  </a:cubicBezTo>
                  <a:cubicBezTo>
                    <a:pt x="86838" y="3918"/>
                    <a:pt x="86842" y="3641"/>
                    <a:pt x="87004" y="3545"/>
                  </a:cubicBezTo>
                  <a:cubicBezTo>
                    <a:pt x="87037" y="3524"/>
                    <a:pt x="87076" y="3515"/>
                    <a:pt x="87124" y="3511"/>
                  </a:cubicBezTo>
                  <a:cubicBezTo>
                    <a:pt x="87177" y="3603"/>
                    <a:pt x="87221" y="3720"/>
                    <a:pt x="87267" y="3842"/>
                  </a:cubicBezTo>
                  <a:cubicBezTo>
                    <a:pt x="87401" y="4194"/>
                    <a:pt x="87553" y="4598"/>
                    <a:pt x="88029" y="4769"/>
                  </a:cubicBezTo>
                  <a:cubicBezTo>
                    <a:pt x="88046" y="4777"/>
                    <a:pt x="88065" y="4777"/>
                    <a:pt x="88085" y="4777"/>
                  </a:cubicBezTo>
                  <a:lnTo>
                    <a:pt x="88085" y="4776"/>
                  </a:lnTo>
                  <a:cubicBezTo>
                    <a:pt x="88098" y="4776"/>
                    <a:pt x="88112" y="4776"/>
                    <a:pt x="88125" y="4772"/>
                  </a:cubicBezTo>
                  <a:cubicBezTo>
                    <a:pt x="88156" y="4766"/>
                    <a:pt x="88181" y="4748"/>
                    <a:pt x="88194" y="4731"/>
                  </a:cubicBezTo>
                  <a:cubicBezTo>
                    <a:pt x="88454" y="4304"/>
                    <a:pt x="88573" y="3859"/>
                    <a:pt x="88690" y="3425"/>
                  </a:cubicBezTo>
                  <a:cubicBezTo>
                    <a:pt x="88810" y="2981"/>
                    <a:pt x="88934" y="2522"/>
                    <a:pt x="89210" y="2088"/>
                  </a:cubicBezTo>
                  <a:cubicBezTo>
                    <a:pt x="89252" y="2516"/>
                    <a:pt x="89376" y="3018"/>
                    <a:pt x="90066" y="3281"/>
                  </a:cubicBezTo>
                  <a:cubicBezTo>
                    <a:pt x="90083" y="3288"/>
                    <a:pt x="90102" y="3291"/>
                    <a:pt x="90121" y="3291"/>
                  </a:cubicBezTo>
                  <a:cubicBezTo>
                    <a:pt x="90152" y="3291"/>
                    <a:pt x="90183" y="3283"/>
                    <a:pt x="90206" y="3268"/>
                  </a:cubicBezTo>
                  <a:cubicBezTo>
                    <a:pt x="90439" y="3118"/>
                    <a:pt x="90503" y="2939"/>
                    <a:pt x="90564" y="2765"/>
                  </a:cubicBezTo>
                  <a:cubicBezTo>
                    <a:pt x="90627" y="2595"/>
                    <a:pt x="90681" y="2440"/>
                    <a:pt x="90893" y="2317"/>
                  </a:cubicBezTo>
                  <a:cubicBezTo>
                    <a:pt x="91035" y="2443"/>
                    <a:pt x="91138" y="2593"/>
                    <a:pt x="91247" y="2751"/>
                  </a:cubicBezTo>
                  <a:cubicBezTo>
                    <a:pt x="91431" y="3021"/>
                    <a:pt x="91620" y="3299"/>
                    <a:pt x="92022" y="3463"/>
                  </a:cubicBezTo>
                  <a:cubicBezTo>
                    <a:pt x="92039" y="3470"/>
                    <a:pt x="92059" y="3473"/>
                    <a:pt x="92080" y="3473"/>
                  </a:cubicBezTo>
                  <a:cubicBezTo>
                    <a:pt x="92109" y="3473"/>
                    <a:pt x="92138" y="3466"/>
                    <a:pt x="92161" y="3452"/>
                  </a:cubicBezTo>
                  <a:cubicBezTo>
                    <a:pt x="92275" y="3384"/>
                    <a:pt x="92377" y="3308"/>
                    <a:pt x="92475" y="3234"/>
                  </a:cubicBezTo>
                  <a:cubicBezTo>
                    <a:pt x="92590" y="3145"/>
                    <a:pt x="92701" y="3059"/>
                    <a:pt x="92832" y="2990"/>
                  </a:cubicBezTo>
                  <a:cubicBezTo>
                    <a:pt x="92936" y="3076"/>
                    <a:pt x="93020" y="3171"/>
                    <a:pt x="93079" y="3268"/>
                  </a:cubicBezTo>
                  <a:cubicBezTo>
                    <a:pt x="93098" y="3294"/>
                    <a:pt x="93140" y="3313"/>
                    <a:pt x="93187" y="3313"/>
                  </a:cubicBezTo>
                  <a:cubicBezTo>
                    <a:pt x="93195" y="3313"/>
                    <a:pt x="93203" y="3313"/>
                    <a:pt x="93210" y="3312"/>
                  </a:cubicBezTo>
                  <a:cubicBezTo>
                    <a:pt x="93512" y="3271"/>
                    <a:pt x="93562" y="3103"/>
                    <a:pt x="93600" y="2984"/>
                  </a:cubicBezTo>
                  <a:cubicBezTo>
                    <a:pt x="93640" y="2850"/>
                    <a:pt x="93669" y="2758"/>
                    <a:pt x="93898" y="2737"/>
                  </a:cubicBezTo>
                  <a:cubicBezTo>
                    <a:pt x="93966" y="2806"/>
                    <a:pt x="94000" y="2884"/>
                    <a:pt x="94034" y="2966"/>
                  </a:cubicBezTo>
                  <a:cubicBezTo>
                    <a:pt x="94087" y="3086"/>
                    <a:pt x="94140" y="3213"/>
                    <a:pt x="94311" y="3326"/>
                  </a:cubicBezTo>
                  <a:cubicBezTo>
                    <a:pt x="94333" y="3341"/>
                    <a:pt x="94361" y="3349"/>
                    <a:pt x="94391" y="3349"/>
                  </a:cubicBezTo>
                  <a:cubicBezTo>
                    <a:pt x="94402" y="3349"/>
                    <a:pt x="94413" y="3348"/>
                    <a:pt x="94423" y="3346"/>
                  </a:cubicBezTo>
                  <a:cubicBezTo>
                    <a:pt x="94689" y="3305"/>
                    <a:pt x="94806" y="3186"/>
                    <a:pt x="94911" y="3079"/>
                  </a:cubicBezTo>
                  <a:cubicBezTo>
                    <a:pt x="94976" y="3011"/>
                    <a:pt x="95039" y="2950"/>
                    <a:pt x="95136" y="2905"/>
                  </a:cubicBezTo>
                  <a:cubicBezTo>
                    <a:pt x="95718" y="3055"/>
                    <a:pt x="96055" y="3278"/>
                    <a:pt x="96410" y="3513"/>
                  </a:cubicBezTo>
                  <a:cubicBezTo>
                    <a:pt x="96566" y="3620"/>
                    <a:pt x="96729" y="3726"/>
                    <a:pt x="96919" y="3835"/>
                  </a:cubicBezTo>
                  <a:cubicBezTo>
                    <a:pt x="96940" y="3847"/>
                    <a:pt x="96967" y="3853"/>
                    <a:pt x="96994" y="3853"/>
                  </a:cubicBezTo>
                  <a:cubicBezTo>
                    <a:pt x="97000" y="3853"/>
                    <a:pt x="97005" y="3853"/>
                    <a:pt x="97011" y="3852"/>
                  </a:cubicBezTo>
                  <a:cubicBezTo>
                    <a:pt x="97044" y="3849"/>
                    <a:pt x="97074" y="3836"/>
                    <a:pt x="97092" y="3818"/>
                  </a:cubicBezTo>
                  <a:cubicBezTo>
                    <a:pt x="97317" y="3592"/>
                    <a:pt x="97403" y="3350"/>
                    <a:pt x="97348" y="3107"/>
                  </a:cubicBezTo>
                  <a:cubicBezTo>
                    <a:pt x="97367" y="2809"/>
                    <a:pt x="97545" y="2532"/>
                    <a:pt x="97875" y="2283"/>
                  </a:cubicBezTo>
                  <a:lnTo>
                    <a:pt x="97883" y="2283"/>
                  </a:lnTo>
                  <a:cubicBezTo>
                    <a:pt x="98230" y="2283"/>
                    <a:pt x="98467" y="2553"/>
                    <a:pt x="98717" y="2843"/>
                  </a:cubicBezTo>
                  <a:cubicBezTo>
                    <a:pt x="98959" y="3121"/>
                    <a:pt x="99210" y="3408"/>
                    <a:pt x="99605" y="3510"/>
                  </a:cubicBezTo>
                  <a:cubicBezTo>
                    <a:pt x="99619" y="3513"/>
                    <a:pt x="99634" y="3515"/>
                    <a:pt x="99648" y="3515"/>
                  </a:cubicBezTo>
                  <a:cubicBezTo>
                    <a:pt x="99681" y="3515"/>
                    <a:pt x="99714" y="3506"/>
                    <a:pt x="99736" y="3490"/>
                  </a:cubicBezTo>
                  <a:cubicBezTo>
                    <a:pt x="100019" y="3278"/>
                    <a:pt x="100109" y="3018"/>
                    <a:pt x="100197" y="2769"/>
                  </a:cubicBezTo>
                  <a:cubicBezTo>
                    <a:pt x="100231" y="2666"/>
                    <a:pt x="100263" y="2574"/>
                    <a:pt x="100308" y="2485"/>
                  </a:cubicBezTo>
                  <a:cubicBezTo>
                    <a:pt x="100335" y="2427"/>
                    <a:pt x="100362" y="2372"/>
                    <a:pt x="100390" y="2314"/>
                  </a:cubicBezTo>
                  <a:cubicBezTo>
                    <a:pt x="100538" y="1999"/>
                    <a:pt x="100690" y="1675"/>
                    <a:pt x="101033" y="1404"/>
                  </a:cubicBezTo>
                  <a:cubicBezTo>
                    <a:pt x="101146" y="1523"/>
                    <a:pt x="101205" y="1664"/>
                    <a:pt x="101268" y="1811"/>
                  </a:cubicBezTo>
                  <a:cubicBezTo>
                    <a:pt x="101368" y="2047"/>
                    <a:pt x="101470" y="2290"/>
                    <a:pt x="101812" y="2464"/>
                  </a:cubicBezTo>
                  <a:cubicBezTo>
                    <a:pt x="101834" y="2475"/>
                    <a:pt x="101861" y="2479"/>
                    <a:pt x="101888" y="2479"/>
                  </a:cubicBezTo>
                  <a:cubicBezTo>
                    <a:pt x="101896" y="2479"/>
                    <a:pt x="101904" y="2479"/>
                    <a:pt x="101913" y="2478"/>
                  </a:cubicBezTo>
                  <a:cubicBezTo>
                    <a:pt x="101948" y="2471"/>
                    <a:pt x="101976" y="2454"/>
                    <a:pt x="101990" y="2433"/>
                  </a:cubicBezTo>
                  <a:cubicBezTo>
                    <a:pt x="102033" y="2365"/>
                    <a:pt x="102073" y="2272"/>
                    <a:pt x="102119" y="2170"/>
                  </a:cubicBezTo>
                  <a:cubicBezTo>
                    <a:pt x="102281" y="1797"/>
                    <a:pt x="102503" y="1292"/>
                    <a:pt x="103119" y="1287"/>
                  </a:cubicBezTo>
                  <a:cubicBezTo>
                    <a:pt x="103176" y="1363"/>
                    <a:pt x="103230" y="1449"/>
                    <a:pt x="103283" y="1541"/>
                  </a:cubicBezTo>
                  <a:cubicBezTo>
                    <a:pt x="103414" y="1760"/>
                    <a:pt x="103562" y="2006"/>
                    <a:pt x="103847" y="2160"/>
                  </a:cubicBezTo>
                  <a:cubicBezTo>
                    <a:pt x="103868" y="2171"/>
                    <a:pt x="103893" y="2176"/>
                    <a:pt x="103918" y="2176"/>
                  </a:cubicBezTo>
                  <a:cubicBezTo>
                    <a:pt x="103948" y="2176"/>
                    <a:pt x="103978" y="2169"/>
                    <a:pt x="104000" y="2157"/>
                  </a:cubicBezTo>
                  <a:cubicBezTo>
                    <a:pt x="104192" y="2033"/>
                    <a:pt x="104312" y="1914"/>
                    <a:pt x="104428" y="1794"/>
                  </a:cubicBezTo>
                  <a:cubicBezTo>
                    <a:pt x="104558" y="1665"/>
                    <a:pt x="104681" y="1537"/>
                    <a:pt x="104902" y="1418"/>
                  </a:cubicBezTo>
                  <a:cubicBezTo>
                    <a:pt x="105300" y="1421"/>
                    <a:pt x="105396" y="1620"/>
                    <a:pt x="105480" y="1880"/>
                  </a:cubicBezTo>
                  <a:cubicBezTo>
                    <a:pt x="105488" y="1907"/>
                    <a:pt x="105497" y="1934"/>
                    <a:pt x="105506" y="1959"/>
                  </a:cubicBezTo>
                  <a:cubicBezTo>
                    <a:pt x="105517" y="1993"/>
                    <a:pt x="105559" y="2013"/>
                    <a:pt x="105608" y="2017"/>
                  </a:cubicBezTo>
                  <a:cubicBezTo>
                    <a:pt x="105617" y="2017"/>
                    <a:pt x="105625" y="2018"/>
                    <a:pt x="105633" y="2018"/>
                  </a:cubicBezTo>
                  <a:cubicBezTo>
                    <a:pt x="105812" y="2018"/>
                    <a:pt x="105877" y="1883"/>
                    <a:pt x="105939" y="1753"/>
                  </a:cubicBezTo>
                  <a:cubicBezTo>
                    <a:pt x="105999" y="1630"/>
                    <a:pt x="106066" y="1490"/>
                    <a:pt x="106211" y="1439"/>
                  </a:cubicBezTo>
                  <a:cubicBezTo>
                    <a:pt x="106294" y="1521"/>
                    <a:pt x="106330" y="1610"/>
                    <a:pt x="106366" y="1702"/>
                  </a:cubicBezTo>
                  <a:cubicBezTo>
                    <a:pt x="106405" y="1804"/>
                    <a:pt x="106447" y="1910"/>
                    <a:pt x="106552" y="2013"/>
                  </a:cubicBezTo>
                  <a:cubicBezTo>
                    <a:pt x="106573" y="2033"/>
                    <a:pt x="106608" y="2047"/>
                    <a:pt x="106644" y="2047"/>
                  </a:cubicBezTo>
                  <a:cubicBezTo>
                    <a:pt x="106680" y="2047"/>
                    <a:pt x="106718" y="2036"/>
                    <a:pt x="106740" y="2020"/>
                  </a:cubicBezTo>
                  <a:cubicBezTo>
                    <a:pt x="106823" y="1951"/>
                    <a:pt x="106875" y="1859"/>
                    <a:pt x="106930" y="1767"/>
                  </a:cubicBezTo>
                  <a:cubicBezTo>
                    <a:pt x="107058" y="1547"/>
                    <a:pt x="107165" y="1407"/>
                    <a:pt x="107468" y="1407"/>
                  </a:cubicBezTo>
                  <a:cubicBezTo>
                    <a:pt x="107485" y="1407"/>
                    <a:pt x="107504" y="1407"/>
                    <a:pt x="107523" y="1408"/>
                  </a:cubicBezTo>
                  <a:cubicBezTo>
                    <a:pt x="107628" y="1518"/>
                    <a:pt x="107701" y="1665"/>
                    <a:pt x="107779" y="1818"/>
                  </a:cubicBezTo>
                  <a:cubicBezTo>
                    <a:pt x="107928" y="2112"/>
                    <a:pt x="108098" y="2448"/>
                    <a:pt x="108554" y="2588"/>
                  </a:cubicBezTo>
                  <a:cubicBezTo>
                    <a:pt x="108571" y="2593"/>
                    <a:pt x="108588" y="2596"/>
                    <a:pt x="108606" y="2596"/>
                  </a:cubicBezTo>
                  <a:cubicBezTo>
                    <a:pt x="108632" y="2596"/>
                    <a:pt x="108659" y="2590"/>
                    <a:pt x="108681" y="2577"/>
                  </a:cubicBezTo>
                  <a:cubicBezTo>
                    <a:pt x="108895" y="2457"/>
                    <a:pt x="109080" y="2331"/>
                    <a:pt x="109256" y="2207"/>
                  </a:cubicBezTo>
                  <a:cubicBezTo>
                    <a:pt x="109494" y="2044"/>
                    <a:pt x="109719" y="1889"/>
                    <a:pt x="110013" y="1750"/>
                  </a:cubicBezTo>
                  <a:cubicBezTo>
                    <a:pt x="110448" y="1784"/>
                    <a:pt x="110571" y="1989"/>
                    <a:pt x="110712" y="2225"/>
                  </a:cubicBezTo>
                  <a:cubicBezTo>
                    <a:pt x="110863" y="2475"/>
                    <a:pt x="111033" y="2762"/>
                    <a:pt x="111619" y="2827"/>
                  </a:cubicBezTo>
                  <a:cubicBezTo>
                    <a:pt x="111623" y="2827"/>
                    <a:pt x="111627" y="2828"/>
                    <a:pt x="111631" y="2828"/>
                  </a:cubicBezTo>
                  <a:cubicBezTo>
                    <a:pt x="111656" y="2828"/>
                    <a:pt x="111691" y="2820"/>
                    <a:pt x="111691" y="2820"/>
                  </a:cubicBezTo>
                  <a:cubicBezTo>
                    <a:pt x="111896" y="2755"/>
                    <a:pt x="112092" y="2622"/>
                    <a:pt x="112280" y="2495"/>
                  </a:cubicBezTo>
                  <a:cubicBezTo>
                    <a:pt x="112504" y="2341"/>
                    <a:pt x="112734" y="2188"/>
                    <a:pt x="112949" y="2160"/>
                  </a:cubicBezTo>
                  <a:cubicBezTo>
                    <a:pt x="113011" y="2198"/>
                    <a:pt x="113065" y="2246"/>
                    <a:pt x="113123" y="2293"/>
                  </a:cubicBezTo>
                  <a:cubicBezTo>
                    <a:pt x="113250" y="2403"/>
                    <a:pt x="113392" y="2530"/>
                    <a:pt x="113657" y="2570"/>
                  </a:cubicBezTo>
                  <a:cubicBezTo>
                    <a:pt x="113665" y="2572"/>
                    <a:pt x="113674" y="2572"/>
                    <a:pt x="113683" y="2572"/>
                  </a:cubicBezTo>
                  <a:cubicBezTo>
                    <a:pt x="113717" y="2572"/>
                    <a:pt x="113750" y="2562"/>
                    <a:pt x="113773" y="2543"/>
                  </a:cubicBezTo>
                  <a:cubicBezTo>
                    <a:pt x="113934" y="2414"/>
                    <a:pt x="114023" y="2283"/>
                    <a:pt x="114108" y="2160"/>
                  </a:cubicBezTo>
                  <a:cubicBezTo>
                    <a:pt x="114144" y="2109"/>
                    <a:pt x="114181" y="2054"/>
                    <a:pt x="114224" y="2002"/>
                  </a:cubicBezTo>
                  <a:cubicBezTo>
                    <a:pt x="114309" y="2057"/>
                    <a:pt x="114381" y="2122"/>
                    <a:pt x="114455" y="2188"/>
                  </a:cubicBezTo>
                  <a:cubicBezTo>
                    <a:pt x="114557" y="2277"/>
                    <a:pt x="114662" y="2369"/>
                    <a:pt x="114810" y="2448"/>
                  </a:cubicBezTo>
                  <a:cubicBezTo>
                    <a:pt x="114832" y="2460"/>
                    <a:pt x="114860" y="2465"/>
                    <a:pt x="114888" y="2465"/>
                  </a:cubicBezTo>
                  <a:cubicBezTo>
                    <a:pt x="114896" y="2465"/>
                    <a:pt x="114904" y="2465"/>
                    <a:pt x="114912" y="2464"/>
                  </a:cubicBezTo>
                  <a:cubicBezTo>
                    <a:pt x="115242" y="2414"/>
                    <a:pt x="115491" y="2301"/>
                    <a:pt x="115731" y="2194"/>
                  </a:cubicBezTo>
                  <a:lnTo>
                    <a:pt x="115765" y="2180"/>
                  </a:lnTo>
                  <a:cubicBezTo>
                    <a:pt x="116042" y="2057"/>
                    <a:pt x="116214" y="2003"/>
                    <a:pt x="116401" y="2003"/>
                  </a:cubicBezTo>
                  <a:cubicBezTo>
                    <a:pt x="116584" y="2003"/>
                    <a:pt x="116781" y="2055"/>
                    <a:pt x="117103" y="2146"/>
                  </a:cubicBezTo>
                  <a:cubicBezTo>
                    <a:pt x="117159" y="2160"/>
                    <a:pt x="117209" y="2177"/>
                    <a:pt x="117257" y="2191"/>
                  </a:cubicBezTo>
                  <a:cubicBezTo>
                    <a:pt x="117432" y="2244"/>
                    <a:pt x="117578" y="2289"/>
                    <a:pt x="117800" y="2289"/>
                  </a:cubicBezTo>
                  <a:cubicBezTo>
                    <a:pt x="117864" y="2289"/>
                    <a:pt x="117934" y="2285"/>
                    <a:pt x="118013" y="2277"/>
                  </a:cubicBezTo>
                  <a:cubicBezTo>
                    <a:pt x="118246" y="2252"/>
                    <a:pt x="118410" y="2170"/>
                    <a:pt x="118555" y="2096"/>
                  </a:cubicBezTo>
                  <a:cubicBezTo>
                    <a:pt x="118696" y="2023"/>
                    <a:pt x="118812" y="1962"/>
                    <a:pt x="118969" y="1959"/>
                  </a:cubicBezTo>
                  <a:cubicBezTo>
                    <a:pt x="119048" y="2023"/>
                    <a:pt x="119115" y="2119"/>
                    <a:pt x="119187" y="2215"/>
                  </a:cubicBezTo>
                  <a:cubicBezTo>
                    <a:pt x="119341" y="2427"/>
                    <a:pt x="119517" y="2669"/>
                    <a:pt x="119901" y="2732"/>
                  </a:cubicBezTo>
                  <a:cubicBezTo>
                    <a:pt x="119912" y="2734"/>
                    <a:pt x="119923" y="2735"/>
                    <a:pt x="119933" y="2735"/>
                  </a:cubicBezTo>
                  <a:cubicBezTo>
                    <a:pt x="119957" y="2735"/>
                    <a:pt x="119979" y="2729"/>
                    <a:pt x="119998" y="2717"/>
                  </a:cubicBezTo>
                  <a:cubicBezTo>
                    <a:pt x="120065" y="2687"/>
                    <a:pt x="120137" y="2649"/>
                    <a:pt x="120214" y="2604"/>
                  </a:cubicBezTo>
                  <a:cubicBezTo>
                    <a:pt x="120461" y="2467"/>
                    <a:pt x="120769" y="2301"/>
                    <a:pt x="121097" y="2301"/>
                  </a:cubicBezTo>
                  <a:lnTo>
                    <a:pt x="121098" y="2301"/>
                  </a:lnTo>
                  <a:cubicBezTo>
                    <a:pt x="121415" y="2301"/>
                    <a:pt x="121682" y="2406"/>
                    <a:pt x="121967" y="2519"/>
                  </a:cubicBezTo>
                  <a:cubicBezTo>
                    <a:pt x="122260" y="2635"/>
                    <a:pt x="122564" y="2755"/>
                    <a:pt x="122948" y="2772"/>
                  </a:cubicBezTo>
                  <a:cubicBezTo>
                    <a:pt x="122977" y="2774"/>
                    <a:pt x="123006" y="2775"/>
                    <a:pt x="123034" y="2775"/>
                  </a:cubicBezTo>
                  <a:cubicBezTo>
                    <a:pt x="123251" y="2775"/>
                    <a:pt x="123435" y="2730"/>
                    <a:pt x="123601" y="2690"/>
                  </a:cubicBezTo>
                  <a:cubicBezTo>
                    <a:pt x="123740" y="2656"/>
                    <a:pt x="123863" y="2624"/>
                    <a:pt x="123978" y="2624"/>
                  </a:cubicBezTo>
                  <a:cubicBezTo>
                    <a:pt x="123988" y="2624"/>
                    <a:pt x="123999" y="2625"/>
                    <a:pt x="124009" y="2625"/>
                  </a:cubicBezTo>
                  <a:cubicBezTo>
                    <a:pt x="124158" y="2635"/>
                    <a:pt x="124280" y="2759"/>
                    <a:pt x="124396" y="2882"/>
                  </a:cubicBezTo>
                  <a:cubicBezTo>
                    <a:pt x="124487" y="2974"/>
                    <a:pt x="124582" y="3073"/>
                    <a:pt x="124704" y="3127"/>
                  </a:cubicBezTo>
                  <a:cubicBezTo>
                    <a:pt x="124726" y="3136"/>
                    <a:pt x="124750" y="3141"/>
                    <a:pt x="124774" y="3141"/>
                  </a:cubicBezTo>
                  <a:cubicBezTo>
                    <a:pt x="124807" y="3141"/>
                    <a:pt x="124839" y="3132"/>
                    <a:pt x="124861" y="3114"/>
                  </a:cubicBezTo>
                  <a:cubicBezTo>
                    <a:pt x="124979" y="3018"/>
                    <a:pt x="125104" y="2967"/>
                    <a:pt x="125205" y="2967"/>
                  </a:cubicBezTo>
                  <a:cubicBezTo>
                    <a:pt x="125212" y="2967"/>
                    <a:pt x="125219" y="2967"/>
                    <a:pt x="125226" y="2967"/>
                  </a:cubicBezTo>
                  <a:cubicBezTo>
                    <a:pt x="125338" y="2977"/>
                    <a:pt x="125415" y="3056"/>
                    <a:pt x="125459" y="3121"/>
                  </a:cubicBezTo>
                  <a:cubicBezTo>
                    <a:pt x="125479" y="3148"/>
                    <a:pt x="125522" y="3165"/>
                    <a:pt x="125567" y="3165"/>
                  </a:cubicBezTo>
                  <a:cubicBezTo>
                    <a:pt x="125579" y="3165"/>
                    <a:pt x="125590" y="3164"/>
                    <a:pt x="125601" y="3161"/>
                  </a:cubicBezTo>
                  <a:cubicBezTo>
                    <a:pt x="125827" y="3114"/>
                    <a:pt x="126015" y="3005"/>
                    <a:pt x="126197" y="2898"/>
                  </a:cubicBezTo>
                  <a:cubicBezTo>
                    <a:pt x="126276" y="2854"/>
                    <a:pt x="126351" y="2813"/>
                    <a:pt x="126425" y="2779"/>
                  </a:cubicBezTo>
                  <a:cubicBezTo>
                    <a:pt x="126570" y="2796"/>
                    <a:pt x="126632" y="2840"/>
                    <a:pt x="126710" y="2895"/>
                  </a:cubicBezTo>
                  <a:cubicBezTo>
                    <a:pt x="126800" y="2956"/>
                    <a:pt x="126903" y="3029"/>
                    <a:pt x="127118" y="3059"/>
                  </a:cubicBezTo>
                  <a:cubicBezTo>
                    <a:pt x="127125" y="3060"/>
                    <a:pt x="127133" y="3061"/>
                    <a:pt x="127141" y="3061"/>
                  </a:cubicBezTo>
                  <a:cubicBezTo>
                    <a:pt x="127166" y="3061"/>
                    <a:pt x="127190" y="3056"/>
                    <a:pt x="127210" y="3045"/>
                  </a:cubicBezTo>
                  <a:cubicBezTo>
                    <a:pt x="127338" y="2987"/>
                    <a:pt x="127426" y="2916"/>
                    <a:pt x="127512" y="2847"/>
                  </a:cubicBezTo>
                  <a:cubicBezTo>
                    <a:pt x="127609" y="2766"/>
                    <a:pt x="127697" y="2697"/>
                    <a:pt x="127834" y="2649"/>
                  </a:cubicBezTo>
                  <a:cubicBezTo>
                    <a:pt x="127921" y="2703"/>
                    <a:pt x="127975" y="2761"/>
                    <a:pt x="128007" y="2851"/>
                  </a:cubicBezTo>
                  <a:cubicBezTo>
                    <a:pt x="128007" y="2851"/>
                    <a:pt x="128028" y="2868"/>
                    <a:pt x="128056" y="2874"/>
                  </a:cubicBezTo>
                  <a:cubicBezTo>
                    <a:pt x="128073" y="2883"/>
                    <a:pt x="128092" y="2886"/>
                    <a:pt x="128111" y="2886"/>
                  </a:cubicBezTo>
                  <a:cubicBezTo>
                    <a:pt x="128124" y="2886"/>
                    <a:pt x="128137" y="2884"/>
                    <a:pt x="128150" y="2882"/>
                  </a:cubicBezTo>
                  <a:cubicBezTo>
                    <a:pt x="128403" y="2827"/>
                    <a:pt x="128619" y="2745"/>
                    <a:pt x="128780" y="2642"/>
                  </a:cubicBezTo>
                  <a:cubicBezTo>
                    <a:pt x="128850" y="2610"/>
                    <a:pt x="128915" y="2594"/>
                    <a:pt x="128978" y="2594"/>
                  </a:cubicBezTo>
                  <a:cubicBezTo>
                    <a:pt x="129036" y="2594"/>
                    <a:pt x="129092" y="2607"/>
                    <a:pt x="129150" y="2635"/>
                  </a:cubicBezTo>
                  <a:cubicBezTo>
                    <a:pt x="129167" y="2643"/>
                    <a:pt x="129189" y="2647"/>
                    <a:pt x="129211" y="2647"/>
                  </a:cubicBezTo>
                  <a:cubicBezTo>
                    <a:pt x="129218" y="2647"/>
                    <a:pt x="129225" y="2647"/>
                    <a:pt x="129232" y="2646"/>
                  </a:cubicBezTo>
                  <a:cubicBezTo>
                    <a:pt x="129557" y="2622"/>
                    <a:pt x="129788" y="2543"/>
                    <a:pt x="130013" y="2464"/>
                  </a:cubicBezTo>
                  <a:cubicBezTo>
                    <a:pt x="130190" y="2406"/>
                    <a:pt x="130375" y="2345"/>
                    <a:pt x="130610" y="2304"/>
                  </a:cubicBezTo>
                  <a:cubicBezTo>
                    <a:pt x="130746" y="2283"/>
                    <a:pt x="130845" y="2273"/>
                    <a:pt x="130920" y="2273"/>
                  </a:cubicBezTo>
                  <a:cubicBezTo>
                    <a:pt x="131076" y="2273"/>
                    <a:pt x="131130" y="2314"/>
                    <a:pt x="131204" y="2372"/>
                  </a:cubicBezTo>
                  <a:cubicBezTo>
                    <a:pt x="131292" y="2440"/>
                    <a:pt x="131414" y="2533"/>
                    <a:pt x="131706" y="2580"/>
                  </a:cubicBezTo>
                  <a:cubicBezTo>
                    <a:pt x="131756" y="2589"/>
                    <a:pt x="131805" y="2593"/>
                    <a:pt x="131852" y="2593"/>
                  </a:cubicBezTo>
                  <a:cubicBezTo>
                    <a:pt x="132137" y="2593"/>
                    <a:pt x="132357" y="2445"/>
                    <a:pt x="132555" y="2311"/>
                  </a:cubicBezTo>
                  <a:cubicBezTo>
                    <a:pt x="132682" y="2225"/>
                    <a:pt x="132813" y="2136"/>
                    <a:pt x="132950" y="2095"/>
                  </a:cubicBezTo>
                  <a:cubicBezTo>
                    <a:pt x="133167" y="2214"/>
                    <a:pt x="133297" y="2260"/>
                    <a:pt x="133458" y="2260"/>
                  </a:cubicBezTo>
                  <a:cubicBezTo>
                    <a:pt x="133581" y="2260"/>
                    <a:pt x="133722" y="2234"/>
                    <a:pt x="133934" y="2191"/>
                  </a:cubicBezTo>
                  <a:lnTo>
                    <a:pt x="134123" y="2154"/>
                  </a:lnTo>
                  <a:cubicBezTo>
                    <a:pt x="134260" y="2127"/>
                    <a:pt x="134377" y="2115"/>
                    <a:pt x="134484" y="2115"/>
                  </a:cubicBezTo>
                  <a:cubicBezTo>
                    <a:pt x="134675" y="2115"/>
                    <a:pt x="134838" y="2151"/>
                    <a:pt x="135035" y="2194"/>
                  </a:cubicBezTo>
                  <a:cubicBezTo>
                    <a:pt x="135138" y="2218"/>
                    <a:pt x="135248" y="2243"/>
                    <a:pt x="135372" y="2266"/>
                  </a:cubicBezTo>
                  <a:cubicBezTo>
                    <a:pt x="135727" y="2330"/>
                    <a:pt x="135954" y="2362"/>
                    <a:pt x="136194" y="2362"/>
                  </a:cubicBezTo>
                  <a:cubicBezTo>
                    <a:pt x="136426" y="2362"/>
                    <a:pt x="136669" y="2332"/>
                    <a:pt x="137053" y="2273"/>
                  </a:cubicBezTo>
                  <a:cubicBezTo>
                    <a:pt x="137374" y="2223"/>
                    <a:pt x="137703" y="2173"/>
                    <a:pt x="138031" y="2173"/>
                  </a:cubicBezTo>
                  <a:cubicBezTo>
                    <a:pt x="138171" y="2173"/>
                    <a:pt x="138312" y="2182"/>
                    <a:pt x="138452" y="2204"/>
                  </a:cubicBezTo>
                  <a:cubicBezTo>
                    <a:pt x="138664" y="2238"/>
                    <a:pt x="138815" y="2280"/>
                    <a:pt x="138947" y="2317"/>
                  </a:cubicBezTo>
                  <a:cubicBezTo>
                    <a:pt x="139124" y="2366"/>
                    <a:pt x="139276" y="2408"/>
                    <a:pt x="139495" y="2408"/>
                  </a:cubicBezTo>
                  <a:cubicBezTo>
                    <a:pt x="139614" y="2408"/>
                    <a:pt x="139753" y="2395"/>
                    <a:pt x="139926" y="2365"/>
                  </a:cubicBezTo>
                  <a:cubicBezTo>
                    <a:pt x="140106" y="2314"/>
                    <a:pt x="140285" y="2259"/>
                    <a:pt x="140462" y="2204"/>
                  </a:cubicBezTo>
                  <a:lnTo>
                    <a:pt x="140781" y="2269"/>
                  </a:lnTo>
                  <a:cubicBezTo>
                    <a:pt x="140881" y="2277"/>
                    <a:pt x="140942" y="2296"/>
                    <a:pt x="141007" y="2317"/>
                  </a:cubicBezTo>
                  <a:cubicBezTo>
                    <a:pt x="141088" y="2345"/>
                    <a:pt x="141165" y="2365"/>
                    <a:pt x="141263" y="2365"/>
                  </a:cubicBezTo>
                  <a:cubicBezTo>
                    <a:pt x="141337" y="2365"/>
                    <a:pt x="141424" y="2353"/>
                    <a:pt x="141535" y="2324"/>
                  </a:cubicBezTo>
                  <a:cubicBezTo>
                    <a:pt x="141647" y="2365"/>
                    <a:pt x="141721" y="2409"/>
                    <a:pt x="141792" y="2454"/>
                  </a:cubicBezTo>
                  <a:cubicBezTo>
                    <a:pt x="141911" y="2527"/>
                    <a:pt x="142034" y="2603"/>
                    <a:pt x="142303" y="2603"/>
                  </a:cubicBezTo>
                  <a:cubicBezTo>
                    <a:pt x="142361" y="2603"/>
                    <a:pt x="142426" y="2599"/>
                    <a:pt x="142499" y="2591"/>
                  </a:cubicBezTo>
                  <a:cubicBezTo>
                    <a:pt x="142499" y="2591"/>
                    <a:pt x="142516" y="2587"/>
                    <a:pt x="142530" y="2580"/>
                  </a:cubicBezTo>
                  <a:lnTo>
                    <a:pt x="142751" y="2478"/>
                  </a:lnTo>
                  <a:cubicBezTo>
                    <a:pt x="142834" y="2445"/>
                    <a:pt x="142916" y="2428"/>
                    <a:pt x="142997" y="2428"/>
                  </a:cubicBezTo>
                  <a:cubicBezTo>
                    <a:pt x="143085" y="2428"/>
                    <a:pt x="143172" y="2447"/>
                    <a:pt x="143262" y="2485"/>
                  </a:cubicBezTo>
                  <a:cubicBezTo>
                    <a:pt x="143392" y="2545"/>
                    <a:pt x="143528" y="2574"/>
                    <a:pt x="143667" y="2574"/>
                  </a:cubicBezTo>
                  <a:cubicBezTo>
                    <a:pt x="143750" y="2574"/>
                    <a:pt x="143835" y="2563"/>
                    <a:pt x="143920" y="2543"/>
                  </a:cubicBezTo>
                  <a:cubicBezTo>
                    <a:pt x="144167" y="2519"/>
                    <a:pt x="144385" y="2461"/>
                    <a:pt x="144568" y="2372"/>
                  </a:cubicBezTo>
                  <a:cubicBezTo>
                    <a:pt x="144711" y="2337"/>
                    <a:pt x="144832" y="2319"/>
                    <a:pt x="144934" y="2319"/>
                  </a:cubicBezTo>
                  <a:cubicBezTo>
                    <a:pt x="145000" y="2319"/>
                    <a:pt x="145058" y="2327"/>
                    <a:pt x="145108" y="2341"/>
                  </a:cubicBezTo>
                  <a:cubicBezTo>
                    <a:pt x="145240" y="2382"/>
                    <a:pt x="145341" y="2478"/>
                    <a:pt x="145436" y="2653"/>
                  </a:cubicBezTo>
                  <a:cubicBezTo>
                    <a:pt x="145452" y="2682"/>
                    <a:pt x="145492" y="2701"/>
                    <a:pt x="145538" y="2701"/>
                  </a:cubicBezTo>
                  <a:cubicBezTo>
                    <a:pt x="145545" y="2701"/>
                    <a:pt x="145553" y="2701"/>
                    <a:pt x="145561" y="2700"/>
                  </a:cubicBezTo>
                  <a:cubicBezTo>
                    <a:pt x="145812" y="2680"/>
                    <a:pt x="145931" y="2580"/>
                    <a:pt x="146038" y="2491"/>
                  </a:cubicBezTo>
                  <a:cubicBezTo>
                    <a:pt x="146130" y="2413"/>
                    <a:pt x="146210" y="2345"/>
                    <a:pt x="146381" y="2324"/>
                  </a:cubicBezTo>
                  <a:cubicBezTo>
                    <a:pt x="146401" y="2322"/>
                    <a:pt x="146421" y="2320"/>
                    <a:pt x="146440" y="2320"/>
                  </a:cubicBezTo>
                  <a:cubicBezTo>
                    <a:pt x="146622" y="2320"/>
                    <a:pt x="146749" y="2416"/>
                    <a:pt x="146905" y="2546"/>
                  </a:cubicBezTo>
                  <a:cubicBezTo>
                    <a:pt x="146954" y="2587"/>
                    <a:pt x="147002" y="2629"/>
                    <a:pt x="147051" y="2659"/>
                  </a:cubicBezTo>
                  <a:cubicBezTo>
                    <a:pt x="147088" y="2683"/>
                    <a:pt x="147128" y="2711"/>
                    <a:pt x="147169" y="2741"/>
                  </a:cubicBezTo>
                  <a:cubicBezTo>
                    <a:pt x="147348" y="2871"/>
                    <a:pt x="147605" y="3058"/>
                    <a:pt x="147956" y="3058"/>
                  </a:cubicBezTo>
                  <a:cubicBezTo>
                    <a:pt x="148013" y="3058"/>
                    <a:pt x="148073" y="3053"/>
                    <a:pt x="148135" y="3042"/>
                  </a:cubicBezTo>
                  <a:cubicBezTo>
                    <a:pt x="148411" y="2995"/>
                    <a:pt x="148549" y="2854"/>
                    <a:pt x="148684" y="2717"/>
                  </a:cubicBezTo>
                  <a:cubicBezTo>
                    <a:pt x="148802" y="2598"/>
                    <a:pt x="148915" y="2482"/>
                    <a:pt x="149123" y="2427"/>
                  </a:cubicBezTo>
                  <a:cubicBezTo>
                    <a:pt x="149267" y="2536"/>
                    <a:pt x="149348" y="2676"/>
                    <a:pt x="149435" y="2824"/>
                  </a:cubicBezTo>
                  <a:cubicBezTo>
                    <a:pt x="149582" y="3073"/>
                    <a:pt x="149747" y="3357"/>
                    <a:pt x="150268" y="3473"/>
                  </a:cubicBezTo>
                  <a:cubicBezTo>
                    <a:pt x="150281" y="3476"/>
                    <a:pt x="150295" y="3477"/>
                    <a:pt x="150308" y="3477"/>
                  </a:cubicBezTo>
                  <a:cubicBezTo>
                    <a:pt x="150339" y="3477"/>
                    <a:pt x="150369" y="3470"/>
                    <a:pt x="150391" y="3455"/>
                  </a:cubicBezTo>
                  <a:cubicBezTo>
                    <a:pt x="150566" y="3333"/>
                    <a:pt x="150705" y="3210"/>
                    <a:pt x="150837" y="3090"/>
                  </a:cubicBezTo>
                  <a:cubicBezTo>
                    <a:pt x="150978" y="2963"/>
                    <a:pt x="151111" y="2843"/>
                    <a:pt x="151286" y="2724"/>
                  </a:cubicBezTo>
                  <a:cubicBezTo>
                    <a:pt x="151540" y="2738"/>
                    <a:pt x="151620" y="2861"/>
                    <a:pt x="151734" y="3063"/>
                  </a:cubicBezTo>
                  <a:cubicBezTo>
                    <a:pt x="151822" y="3223"/>
                    <a:pt x="151922" y="3405"/>
                    <a:pt x="152184" y="3494"/>
                  </a:cubicBezTo>
                  <a:cubicBezTo>
                    <a:pt x="152201" y="3500"/>
                    <a:pt x="152220" y="3504"/>
                    <a:pt x="152239" y="3504"/>
                  </a:cubicBezTo>
                  <a:cubicBezTo>
                    <a:pt x="152258" y="3504"/>
                    <a:pt x="152276" y="3500"/>
                    <a:pt x="152293" y="3494"/>
                  </a:cubicBezTo>
                  <a:cubicBezTo>
                    <a:pt x="152439" y="3445"/>
                    <a:pt x="152622" y="3347"/>
                    <a:pt x="152837" y="3234"/>
                  </a:cubicBezTo>
                  <a:cubicBezTo>
                    <a:pt x="153266" y="3007"/>
                    <a:pt x="153834" y="2710"/>
                    <a:pt x="154266" y="2710"/>
                  </a:cubicBezTo>
                  <a:cubicBezTo>
                    <a:pt x="154336" y="2710"/>
                    <a:pt x="154403" y="2718"/>
                    <a:pt x="154465" y="2735"/>
                  </a:cubicBezTo>
                  <a:cubicBezTo>
                    <a:pt x="154633" y="2779"/>
                    <a:pt x="154726" y="2851"/>
                    <a:pt x="154823" y="2926"/>
                  </a:cubicBezTo>
                  <a:cubicBezTo>
                    <a:pt x="154981" y="3049"/>
                    <a:pt x="155145" y="3177"/>
                    <a:pt x="155596" y="3177"/>
                  </a:cubicBezTo>
                  <a:cubicBezTo>
                    <a:pt x="155647" y="3177"/>
                    <a:pt x="155701" y="3176"/>
                    <a:pt x="155760" y="3172"/>
                  </a:cubicBezTo>
                  <a:cubicBezTo>
                    <a:pt x="156254" y="3145"/>
                    <a:pt x="156768" y="2929"/>
                    <a:pt x="157183" y="2758"/>
                  </a:cubicBezTo>
                  <a:cubicBezTo>
                    <a:pt x="157264" y="2724"/>
                    <a:pt x="157341" y="2693"/>
                    <a:pt x="157411" y="2666"/>
                  </a:cubicBezTo>
                  <a:cubicBezTo>
                    <a:pt x="157629" y="2580"/>
                    <a:pt x="157753" y="2543"/>
                    <a:pt x="157839" y="2543"/>
                  </a:cubicBezTo>
                  <a:cubicBezTo>
                    <a:pt x="157934" y="2543"/>
                    <a:pt x="157983" y="2587"/>
                    <a:pt x="158063" y="2659"/>
                  </a:cubicBezTo>
                  <a:cubicBezTo>
                    <a:pt x="158142" y="2734"/>
                    <a:pt x="158241" y="2823"/>
                    <a:pt x="158412" y="2908"/>
                  </a:cubicBezTo>
                  <a:cubicBezTo>
                    <a:pt x="158434" y="2920"/>
                    <a:pt x="158459" y="2925"/>
                    <a:pt x="158484" y="2925"/>
                  </a:cubicBezTo>
                  <a:cubicBezTo>
                    <a:pt x="158504" y="2925"/>
                    <a:pt x="158524" y="2922"/>
                    <a:pt x="158542" y="2916"/>
                  </a:cubicBezTo>
                  <a:cubicBezTo>
                    <a:pt x="158655" y="2871"/>
                    <a:pt x="158744" y="2819"/>
                    <a:pt x="158830" y="2769"/>
                  </a:cubicBezTo>
                  <a:cubicBezTo>
                    <a:pt x="158987" y="2676"/>
                    <a:pt x="159122" y="2598"/>
                    <a:pt x="159360" y="2584"/>
                  </a:cubicBezTo>
                  <a:cubicBezTo>
                    <a:pt x="159366" y="2583"/>
                    <a:pt x="159373" y="2583"/>
                    <a:pt x="159380" y="2583"/>
                  </a:cubicBezTo>
                  <a:cubicBezTo>
                    <a:pt x="159546" y="2583"/>
                    <a:pt x="159775" y="2659"/>
                    <a:pt x="159978" y="2724"/>
                  </a:cubicBezTo>
                  <a:cubicBezTo>
                    <a:pt x="160095" y="2761"/>
                    <a:pt x="160207" y="2796"/>
                    <a:pt x="160304" y="2816"/>
                  </a:cubicBezTo>
                  <a:cubicBezTo>
                    <a:pt x="160541" y="2868"/>
                    <a:pt x="160779" y="2902"/>
                    <a:pt x="161009" y="2932"/>
                  </a:cubicBezTo>
                  <a:cubicBezTo>
                    <a:pt x="161575" y="3015"/>
                    <a:pt x="162065" y="3087"/>
                    <a:pt x="162341" y="3357"/>
                  </a:cubicBezTo>
                  <a:cubicBezTo>
                    <a:pt x="162363" y="3378"/>
                    <a:pt x="162400" y="3390"/>
                    <a:pt x="162438" y="3390"/>
                  </a:cubicBezTo>
                  <a:cubicBezTo>
                    <a:pt x="162460" y="3390"/>
                    <a:pt x="162483" y="3386"/>
                    <a:pt x="162502" y="3377"/>
                  </a:cubicBezTo>
                  <a:cubicBezTo>
                    <a:pt x="162555" y="3353"/>
                    <a:pt x="162569" y="3305"/>
                    <a:pt x="162534" y="3271"/>
                  </a:cubicBezTo>
                  <a:cubicBezTo>
                    <a:pt x="162205" y="2950"/>
                    <a:pt x="161648" y="2871"/>
                    <a:pt x="161059" y="2785"/>
                  </a:cubicBezTo>
                  <a:cubicBezTo>
                    <a:pt x="160833" y="2755"/>
                    <a:pt x="160602" y="2721"/>
                    <a:pt x="160375" y="2672"/>
                  </a:cubicBezTo>
                  <a:cubicBezTo>
                    <a:pt x="160296" y="2656"/>
                    <a:pt x="160191" y="2621"/>
                    <a:pt x="160080" y="2587"/>
                  </a:cubicBezTo>
                  <a:cubicBezTo>
                    <a:pt x="159855" y="2513"/>
                    <a:pt x="159600" y="2433"/>
                    <a:pt x="159379" y="2433"/>
                  </a:cubicBezTo>
                  <a:cubicBezTo>
                    <a:pt x="159367" y="2433"/>
                    <a:pt x="159354" y="2433"/>
                    <a:pt x="159342" y="2433"/>
                  </a:cubicBezTo>
                  <a:cubicBezTo>
                    <a:pt x="159025" y="2451"/>
                    <a:pt x="158840" y="2559"/>
                    <a:pt x="158675" y="2656"/>
                  </a:cubicBezTo>
                  <a:cubicBezTo>
                    <a:pt x="158614" y="2690"/>
                    <a:pt x="158556" y="2727"/>
                    <a:pt x="158492" y="2755"/>
                  </a:cubicBezTo>
                  <a:cubicBezTo>
                    <a:pt x="158385" y="2693"/>
                    <a:pt x="158315" y="2629"/>
                    <a:pt x="158251" y="2574"/>
                  </a:cubicBezTo>
                  <a:cubicBezTo>
                    <a:pt x="158128" y="2461"/>
                    <a:pt x="158024" y="2391"/>
                    <a:pt x="157855" y="2391"/>
                  </a:cubicBezTo>
                  <a:cubicBezTo>
                    <a:pt x="157722" y="2391"/>
                    <a:pt x="157547" y="2435"/>
                    <a:pt x="157290" y="2536"/>
                  </a:cubicBezTo>
                  <a:cubicBezTo>
                    <a:pt x="157219" y="2564"/>
                    <a:pt x="157141" y="2598"/>
                    <a:pt x="157058" y="2632"/>
                  </a:cubicBezTo>
                  <a:cubicBezTo>
                    <a:pt x="156666" y="2793"/>
                    <a:pt x="156177" y="2998"/>
                    <a:pt x="155740" y="3021"/>
                  </a:cubicBezTo>
                  <a:cubicBezTo>
                    <a:pt x="155688" y="3024"/>
                    <a:pt x="155640" y="3026"/>
                    <a:pt x="155596" y="3026"/>
                  </a:cubicBezTo>
                  <a:cubicBezTo>
                    <a:pt x="155254" y="3026"/>
                    <a:pt x="155140" y="2936"/>
                    <a:pt x="155001" y="2830"/>
                  </a:cubicBezTo>
                  <a:cubicBezTo>
                    <a:pt x="154896" y="2748"/>
                    <a:pt x="154776" y="2656"/>
                    <a:pt x="154556" y="2595"/>
                  </a:cubicBezTo>
                  <a:cubicBezTo>
                    <a:pt x="154461" y="2568"/>
                    <a:pt x="154363" y="2556"/>
                    <a:pt x="154262" y="2556"/>
                  </a:cubicBezTo>
                  <a:cubicBezTo>
                    <a:pt x="153750" y="2556"/>
                    <a:pt x="153172" y="2863"/>
                    <a:pt x="152691" y="3118"/>
                  </a:cubicBezTo>
                  <a:cubicBezTo>
                    <a:pt x="152516" y="3210"/>
                    <a:pt x="152360" y="3292"/>
                    <a:pt x="152241" y="3340"/>
                  </a:cubicBezTo>
                  <a:cubicBezTo>
                    <a:pt x="152095" y="3268"/>
                    <a:pt x="152026" y="3145"/>
                    <a:pt x="151952" y="3011"/>
                  </a:cubicBezTo>
                  <a:cubicBezTo>
                    <a:pt x="151838" y="2806"/>
                    <a:pt x="151709" y="2574"/>
                    <a:pt x="151240" y="2574"/>
                  </a:cubicBezTo>
                  <a:cubicBezTo>
                    <a:pt x="151209" y="2574"/>
                    <a:pt x="151179" y="2580"/>
                    <a:pt x="151159" y="2595"/>
                  </a:cubicBezTo>
                  <a:cubicBezTo>
                    <a:pt x="150951" y="2727"/>
                    <a:pt x="150798" y="2868"/>
                    <a:pt x="150650" y="3001"/>
                  </a:cubicBezTo>
                  <a:cubicBezTo>
                    <a:pt x="150529" y="3111"/>
                    <a:pt x="150415" y="3213"/>
                    <a:pt x="150275" y="3313"/>
                  </a:cubicBezTo>
                  <a:cubicBezTo>
                    <a:pt x="149911" y="3210"/>
                    <a:pt x="149785" y="2995"/>
                    <a:pt x="149652" y="2769"/>
                  </a:cubicBezTo>
                  <a:cubicBezTo>
                    <a:pt x="149552" y="2598"/>
                    <a:pt x="149448" y="2420"/>
                    <a:pt x="149238" y="2283"/>
                  </a:cubicBezTo>
                  <a:cubicBezTo>
                    <a:pt x="149217" y="2270"/>
                    <a:pt x="149187" y="2262"/>
                    <a:pt x="149157" y="2262"/>
                  </a:cubicBezTo>
                  <a:cubicBezTo>
                    <a:pt x="149146" y="2262"/>
                    <a:pt x="149134" y="2263"/>
                    <a:pt x="149123" y="2266"/>
                  </a:cubicBezTo>
                  <a:cubicBezTo>
                    <a:pt x="148789" y="2331"/>
                    <a:pt x="148629" y="2495"/>
                    <a:pt x="148488" y="2638"/>
                  </a:cubicBezTo>
                  <a:cubicBezTo>
                    <a:pt x="148368" y="2758"/>
                    <a:pt x="148265" y="2864"/>
                    <a:pt x="148075" y="2895"/>
                  </a:cubicBezTo>
                  <a:cubicBezTo>
                    <a:pt x="148034" y="2902"/>
                    <a:pt x="147994" y="2906"/>
                    <a:pt x="147956" y="2906"/>
                  </a:cubicBezTo>
                  <a:cubicBezTo>
                    <a:pt x="147709" y="2906"/>
                    <a:pt x="147515" y="2766"/>
                    <a:pt x="147344" y="2642"/>
                  </a:cubicBezTo>
                  <a:cubicBezTo>
                    <a:pt x="147298" y="2608"/>
                    <a:pt x="147254" y="2577"/>
                    <a:pt x="147214" y="2550"/>
                  </a:cubicBezTo>
                  <a:cubicBezTo>
                    <a:pt x="147174" y="2525"/>
                    <a:pt x="147133" y="2491"/>
                    <a:pt x="147089" y="2454"/>
                  </a:cubicBezTo>
                  <a:cubicBezTo>
                    <a:pt x="146946" y="2331"/>
                    <a:pt x="146753" y="2170"/>
                    <a:pt x="146449" y="2170"/>
                  </a:cubicBezTo>
                  <a:cubicBezTo>
                    <a:pt x="146414" y="2170"/>
                    <a:pt x="146378" y="2172"/>
                    <a:pt x="146340" y="2177"/>
                  </a:cubicBezTo>
                  <a:cubicBezTo>
                    <a:pt x="146082" y="2207"/>
                    <a:pt x="145955" y="2314"/>
                    <a:pt x="145853" y="2399"/>
                  </a:cubicBezTo>
                  <a:cubicBezTo>
                    <a:pt x="145780" y="2461"/>
                    <a:pt x="145719" y="2512"/>
                    <a:pt x="145618" y="2536"/>
                  </a:cubicBezTo>
                  <a:cubicBezTo>
                    <a:pt x="145508" y="2362"/>
                    <a:pt x="145379" y="2256"/>
                    <a:pt x="145205" y="2204"/>
                  </a:cubicBezTo>
                  <a:cubicBezTo>
                    <a:pt x="145124" y="2179"/>
                    <a:pt x="145034" y="2167"/>
                    <a:pt x="144933" y="2167"/>
                  </a:cubicBezTo>
                  <a:cubicBezTo>
                    <a:pt x="144798" y="2167"/>
                    <a:pt x="144644" y="2190"/>
                    <a:pt x="144470" y="2235"/>
                  </a:cubicBezTo>
                  <a:lnTo>
                    <a:pt x="144441" y="2246"/>
                  </a:lnTo>
                  <a:cubicBezTo>
                    <a:pt x="144283" y="2324"/>
                    <a:pt x="144093" y="2372"/>
                    <a:pt x="143874" y="2393"/>
                  </a:cubicBezTo>
                  <a:lnTo>
                    <a:pt x="143848" y="2399"/>
                  </a:lnTo>
                  <a:cubicBezTo>
                    <a:pt x="143787" y="2415"/>
                    <a:pt x="143728" y="2422"/>
                    <a:pt x="143670" y="2422"/>
                  </a:cubicBezTo>
                  <a:cubicBezTo>
                    <a:pt x="143575" y="2422"/>
                    <a:pt x="143484" y="2402"/>
                    <a:pt x="143393" y="2362"/>
                  </a:cubicBezTo>
                  <a:cubicBezTo>
                    <a:pt x="143263" y="2306"/>
                    <a:pt x="143131" y="2278"/>
                    <a:pt x="142998" y="2278"/>
                  </a:cubicBezTo>
                  <a:cubicBezTo>
                    <a:pt x="142872" y="2278"/>
                    <a:pt x="142746" y="2303"/>
                    <a:pt x="142622" y="2351"/>
                  </a:cubicBezTo>
                  <a:lnTo>
                    <a:pt x="142419" y="2448"/>
                  </a:lnTo>
                  <a:cubicBezTo>
                    <a:pt x="142372" y="2452"/>
                    <a:pt x="142330" y="2454"/>
                    <a:pt x="142294" y="2454"/>
                  </a:cubicBezTo>
                  <a:cubicBezTo>
                    <a:pt x="142130" y="2454"/>
                    <a:pt x="142060" y="2412"/>
                    <a:pt x="141952" y="2345"/>
                  </a:cubicBezTo>
                  <a:cubicBezTo>
                    <a:pt x="141866" y="2290"/>
                    <a:pt x="141761" y="2225"/>
                    <a:pt x="141588" y="2173"/>
                  </a:cubicBezTo>
                  <a:cubicBezTo>
                    <a:pt x="141573" y="2169"/>
                    <a:pt x="141556" y="2166"/>
                    <a:pt x="141540" y="2166"/>
                  </a:cubicBezTo>
                  <a:cubicBezTo>
                    <a:pt x="141524" y="2166"/>
                    <a:pt x="141508" y="2169"/>
                    <a:pt x="141494" y="2173"/>
                  </a:cubicBezTo>
                  <a:cubicBezTo>
                    <a:pt x="141391" y="2202"/>
                    <a:pt x="141324" y="2213"/>
                    <a:pt x="141270" y="2213"/>
                  </a:cubicBezTo>
                  <a:cubicBezTo>
                    <a:pt x="141209" y="2213"/>
                    <a:pt x="141166" y="2199"/>
                    <a:pt x="141109" y="2181"/>
                  </a:cubicBezTo>
                  <a:cubicBezTo>
                    <a:pt x="141037" y="2160"/>
                    <a:pt x="140949" y="2130"/>
                    <a:pt x="140830" y="2123"/>
                  </a:cubicBezTo>
                  <a:lnTo>
                    <a:pt x="140458" y="2047"/>
                  </a:lnTo>
                  <a:cubicBezTo>
                    <a:pt x="140458" y="2047"/>
                    <a:pt x="140428" y="2047"/>
                    <a:pt x="140401" y="2057"/>
                  </a:cubicBezTo>
                  <a:cubicBezTo>
                    <a:pt x="140215" y="2115"/>
                    <a:pt x="140024" y="2173"/>
                    <a:pt x="139850" y="2225"/>
                  </a:cubicBezTo>
                  <a:cubicBezTo>
                    <a:pt x="139711" y="2248"/>
                    <a:pt x="139601" y="2257"/>
                    <a:pt x="139506" y="2257"/>
                  </a:cubicBezTo>
                  <a:cubicBezTo>
                    <a:pt x="139330" y="2257"/>
                    <a:pt x="139205" y="2224"/>
                    <a:pt x="139037" y="2177"/>
                  </a:cubicBezTo>
                  <a:cubicBezTo>
                    <a:pt x="138904" y="2139"/>
                    <a:pt x="138739" y="2096"/>
                    <a:pt x="138509" y="2057"/>
                  </a:cubicBezTo>
                  <a:cubicBezTo>
                    <a:pt x="138349" y="2031"/>
                    <a:pt x="138190" y="2020"/>
                    <a:pt x="138033" y="2020"/>
                  </a:cubicBezTo>
                  <a:cubicBezTo>
                    <a:pt x="137678" y="2020"/>
                    <a:pt x="137329" y="2075"/>
                    <a:pt x="136978" y="2130"/>
                  </a:cubicBezTo>
                  <a:cubicBezTo>
                    <a:pt x="136626" y="2183"/>
                    <a:pt x="136408" y="2211"/>
                    <a:pt x="136200" y="2211"/>
                  </a:cubicBezTo>
                  <a:cubicBezTo>
                    <a:pt x="135982" y="2211"/>
                    <a:pt x="135774" y="2180"/>
                    <a:pt x="135434" y="2119"/>
                  </a:cubicBezTo>
                  <a:cubicBezTo>
                    <a:pt x="135315" y="2099"/>
                    <a:pt x="135209" y="2075"/>
                    <a:pt x="135111" y="2054"/>
                  </a:cubicBezTo>
                  <a:cubicBezTo>
                    <a:pt x="134901" y="2006"/>
                    <a:pt x="134710" y="1962"/>
                    <a:pt x="134479" y="1962"/>
                  </a:cubicBezTo>
                  <a:cubicBezTo>
                    <a:pt x="134353" y="1962"/>
                    <a:pt x="134215" y="1975"/>
                    <a:pt x="134056" y="2007"/>
                  </a:cubicBezTo>
                  <a:lnTo>
                    <a:pt x="133864" y="2047"/>
                  </a:lnTo>
                  <a:cubicBezTo>
                    <a:pt x="133758" y="2069"/>
                    <a:pt x="133658" y="2079"/>
                    <a:pt x="133562" y="2079"/>
                  </a:cubicBezTo>
                  <a:cubicBezTo>
                    <a:pt x="133371" y="2079"/>
                    <a:pt x="133200" y="2037"/>
                    <a:pt x="133049" y="1952"/>
                  </a:cubicBezTo>
                  <a:cubicBezTo>
                    <a:pt x="133028" y="1937"/>
                    <a:pt x="133001" y="1931"/>
                    <a:pt x="132973" y="1931"/>
                  </a:cubicBezTo>
                  <a:cubicBezTo>
                    <a:pt x="132961" y="1931"/>
                    <a:pt x="132949" y="1932"/>
                    <a:pt x="132937" y="1934"/>
                  </a:cubicBezTo>
                  <a:cubicBezTo>
                    <a:pt x="132723" y="1978"/>
                    <a:pt x="132552" y="2096"/>
                    <a:pt x="132387" y="2204"/>
                  </a:cubicBezTo>
                  <a:cubicBezTo>
                    <a:pt x="132176" y="2348"/>
                    <a:pt x="132025" y="2441"/>
                    <a:pt x="131852" y="2441"/>
                  </a:cubicBezTo>
                  <a:cubicBezTo>
                    <a:pt x="131823" y="2441"/>
                    <a:pt x="131794" y="2439"/>
                    <a:pt x="131764" y="2433"/>
                  </a:cubicBezTo>
                  <a:cubicBezTo>
                    <a:pt x="131544" y="2399"/>
                    <a:pt x="131460" y="2335"/>
                    <a:pt x="131380" y="2273"/>
                  </a:cubicBezTo>
                  <a:cubicBezTo>
                    <a:pt x="131267" y="2186"/>
                    <a:pt x="131162" y="2124"/>
                    <a:pt x="130929" y="2124"/>
                  </a:cubicBezTo>
                  <a:cubicBezTo>
                    <a:pt x="130831" y="2124"/>
                    <a:pt x="130709" y="2135"/>
                    <a:pt x="130553" y="2160"/>
                  </a:cubicBezTo>
                  <a:cubicBezTo>
                    <a:pt x="130291" y="2201"/>
                    <a:pt x="130095" y="2266"/>
                    <a:pt x="129905" y="2331"/>
                  </a:cubicBezTo>
                  <a:cubicBezTo>
                    <a:pt x="129701" y="2403"/>
                    <a:pt x="129506" y="2467"/>
                    <a:pt x="129244" y="2495"/>
                  </a:cubicBezTo>
                  <a:cubicBezTo>
                    <a:pt x="129160" y="2460"/>
                    <a:pt x="129072" y="2443"/>
                    <a:pt x="128982" y="2443"/>
                  </a:cubicBezTo>
                  <a:cubicBezTo>
                    <a:pt x="128869" y="2443"/>
                    <a:pt x="128752" y="2470"/>
                    <a:pt x="128633" y="2525"/>
                  </a:cubicBezTo>
                  <a:cubicBezTo>
                    <a:pt x="128509" y="2604"/>
                    <a:pt x="128358" y="2666"/>
                    <a:pt x="128184" y="2711"/>
                  </a:cubicBezTo>
                  <a:cubicBezTo>
                    <a:pt x="128131" y="2635"/>
                    <a:pt x="128044" y="2564"/>
                    <a:pt x="127925" y="2501"/>
                  </a:cubicBezTo>
                  <a:cubicBezTo>
                    <a:pt x="127905" y="2491"/>
                    <a:pt x="127881" y="2486"/>
                    <a:pt x="127856" y="2486"/>
                  </a:cubicBezTo>
                  <a:cubicBezTo>
                    <a:pt x="127841" y="2486"/>
                    <a:pt x="127826" y="2488"/>
                    <a:pt x="127812" y="2491"/>
                  </a:cubicBezTo>
                  <a:cubicBezTo>
                    <a:pt x="127579" y="2550"/>
                    <a:pt x="127447" y="2656"/>
                    <a:pt x="127331" y="2751"/>
                  </a:cubicBezTo>
                  <a:cubicBezTo>
                    <a:pt x="127263" y="2806"/>
                    <a:pt x="127198" y="2861"/>
                    <a:pt x="127118" y="2902"/>
                  </a:cubicBezTo>
                  <a:cubicBezTo>
                    <a:pt x="127007" y="2879"/>
                    <a:pt x="126950" y="2840"/>
                    <a:pt x="126880" y="2793"/>
                  </a:cubicBezTo>
                  <a:cubicBezTo>
                    <a:pt x="126781" y="2721"/>
                    <a:pt x="126669" y="2646"/>
                    <a:pt x="126412" y="2622"/>
                  </a:cubicBezTo>
                  <a:cubicBezTo>
                    <a:pt x="126407" y="2621"/>
                    <a:pt x="126402" y="2621"/>
                    <a:pt x="126397" y="2621"/>
                  </a:cubicBezTo>
                  <a:cubicBezTo>
                    <a:pt x="126373" y="2621"/>
                    <a:pt x="126350" y="2627"/>
                    <a:pt x="126331" y="2635"/>
                  </a:cubicBezTo>
                  <a:cubicBezTo>
                    <a:pt x="126235" y="2677"/>
                    <a:pt x="126142" y="2732"/>
                    <a:pt x="126044" y="2785"/>
                  </a:cubicBezTo>
                  <a:cubicBezTo>
                    <a:pt x="125906" y="2864"/>
                    <a:pt x="125767" y="2947"/>
                    <a:pt x="125619" y="2995"/>
                  </a:cubicBezTo>
                  <a:cubicBezTo>
                    <a:pt x="125502" y="2864"/>
                    <a:pt x="125361" y="2827"/>
                    <a:pt x="125256" y="2817"/>
                  </a:cubicBezTo>
                  <a:cubicBezTo>
                    <a:pt x="125237" y="2816"/>
                    <a:pt x="125219" y="2815"/>
                    <a:pt x="125200" y="2815"/>
                  </a:cubicBezTo>
                  <a:cubicBezTo>
                    <a:pt x="125055" y="2815"/>
                    <a:pt x="124904" y="2863"/>
                    <a:pt x="124761" y="2956"/>
                  </a:cubicBezTo>
                  <a:cubicBezTo>
                    <a:pt x="124704" y="2916"/>
                    <a:pt x="124648" y="2858"/>
                    <a:pt x="124591" y="2800"/>
                  </a:cubicBezTo>
                  <a:cubicBezTo>
                    <a:pt x="124453" y="2656"/>
                    <a:pt x="124294" y="2491"/>
                    <a:pt x="124030" y="2475"/>
                  </a:cubicBezTo>
                  <a:cubicBezTo>
                    <a:pt x="124010" y="2474"/>
                    <a:pt x="123991" y="2473"/>
                    <a:pt x="123972" y="2473"/>
                  </a:cubicBezTo>
                  <a:cubicBezTo>
                    <a:pt x="123817" y="2473"/>
                    <a:pt x="123672" y="2510"/>
                    <a:pt x="123520" y="2546"/>
                  </a:cubicBezTo>
                  <a:cubicBezTo>
                    <a:pt x="123364" y="2584"/>
                    <a:pt x="123203" y="2623"/>
                    <a:pt x="123022" y="2623"/>
                  </a:cubicBezTo>
                  <a:cubicBezTo>
                    <a:pt x="123002" y="2623"/>
                    <a:pt x="122983" y="2623"/>
                    <a:pt x="122963" y="2622"/>
                  </a:cubicBezTo>
                  <a:cubicBezTo>
                    <a:pt x="122636" y="2608"/>
                    <a:pt x="122370" y="2502"/>
                    <a:pt x="122088" y="2389"/>
                  </a:cubicBezTo>
                  <a:cubicBezTo>
                    <a:pt x="121789" y="2273"/>
                    <a:pt x="121479" y="2150"/>
                    <a:pt x="121097" y="2150"/>
                  </a:cubicBezTo>
                  <a:cubicBezTo>
                    <a:pt x="120683" y="2150"/>
                    <a:pt x="120339" y="2338"/>
                    <a:pt x="120064" y="2488"/>
                  </a:cubicBezTo>
                  <a:cubicBezTo>
                    <a:pt x="120008" y="2519"/>
                    <a:pt x="119956" y="2550"/>
                    <a:pt x="119907" y="2574"/>
                  </a:cubicBezTo>
                  <a:cubicBezTo>
                    <a:pt x="119662" y="2512"/>
                    <a:pt x="119526" y="2328"/>
                    <a:pt x="119396" y="2150"/>
                  </a:cubicBezTo>
                  <a:cubicBezTo>
                    <a:pt x="119308" y="2031"/>
                    <a:pt x="119225" y="1918"/>
                    <a:pt x="119088" y="1818"/>
                  </a:cubicBezTo>
                  <a:cubicBezTo>
                    <a:pt x="119088" y="1818"/>
                    <a:pt x="119060" y="1812"/>
                    <a:pt x="119031" y="1808"/>
                  </a:cubicBezTo>
                  <a:cubicBezTo>
                    <a:pt x="119013" y="1807"/>
                    <a:pt x="118996" y="1807"/>
                    <a:pt x="118979" y="1807"/>
                  </a:cubicBezTo>
                  <a:cubicBezTo>
                    <a:pt x="118737" y="1807"/>
                    <a:pt x="118564" y="1899"/>
                    <a:pt x="118411" y="1976"/>
                  </a:cubicBezTo>
                  <a:cubicBezTo>
                    <a:pt x="118276" y="2044"/>
                    <a:pt x="118150" y="2112"/>
                    <a:pt x="117976" y="2130"/>
                  </a:cubicBezTo>
                  <a:cubicBezTo>
                    <a:pt x="117912" y="2136"/>
                    <a:pt x="117856" y="2139"/>
                    <a:pt x="117806" y="2139"/>
                  </a:cubicBezTo>
                  <a:cubicBezTo>
                    <a:pt x="117632" y="2139"/>
                    <a:pt x="117518" y="2105"/>
                    <a:pt x="117355" y="2054"/>
                  </a:cubicBezTo>
                  <a:cubicBezTo>
                    <a:pt x="117306" y="2041"/>
                    <a:pt x="117253" y="2023"/>
                    <a:pt x="117194" y="2007"/>
                  </a:cubicBezTo>
                  <a:cubicBezTo>
                    <a:pt x="116849" y="1911"/>
                    <a:pt x="116620" y="1852"/>
                    <a:pt x="116397" y="1852"/>
                  </a:cubicBezTo>
                  <a:cubicBezTo>
                    <a:pt x="116173" y="1852"/>
                    <a:pt x="115955" y="1912"/>
                    <a:pt x="115634" y="2054"/>
                  </a:cubicBezTo>
                  <a:lnTo>
                    <a:pt x="115601" y="2068"/>
                  </a:lnTo>
                  <a:cubicBezTo>
                    <a:pt x="115382" y="2167"/>
                    <a:pt x="115176" y="2259"/>
                    <a:pt x="114913" y="2307"/>
                  </a:cubicBezTo>
                  <a:cubicBezTo>
                    <a:pt x="114809" y="2246"/>
                    <a:pt x="114728" y="2173"/>
                    <a:pt x="114642" y="2096"/>
                  </a:cubicBezTo>
                  <a:cubicBezTo>
                    <a:pt x="114536" y="2002"/>
                    <a:pt x="114425" y="1907"/>
                    <a:pt x="114264" y="1821"/>
                  </a:cubicBezTo>
                  <a:cubicBezTo>
                    <a:pt x="114245" y="1811"/>
                    <a:pt x="114220" y="1807"/>
                    <a:pt x="114195" y="1807"/>
                  </a:cubicBezTo>
                  <a:cubicBezTo>
                    <a:pt x="114187" y="1807"/>
                    <a:pt x="114179" y="1808"/>
                    <a:pt x="114171" y="1808"/>
                  </a:cubicBezTo>
                  <a:cubicBezTo>
                    <a:pt x="114138" y="1812"/>
                    <a:pt x="114111" y="1825"/>
                    <a:pt x="114093" y="1842"/>
                  </a:cubicBezTo>
                  <a:cubicBezTo>
                    <a:pt x="114011" y="1931"/>
                    <a:pt x="113953" y="2017"/>
                    <a:pt x="113896" y="2099"/>
                  </a:cubicBezTo>
                  <a:cubicBezTo>
                    <a:pt x="113822" y="2204"/>
                    <a:pt x="113753" y="2307"/>
                    <a:pt x="113639" y="2406"/>
                  </a:cubicBezTo>
                  <a:cubicBezTo>
                    <a:pt x="113499" y="2369"/>
                    <a:pt x="113406" y="2290"/>
                    <a:pt x="113307" y="2204"/>
                  </a:cubicBezTo>
                  <a:cubicBezTo>
                    <a:pt x="113233" y="2139"/>
                    <a:pt x="113157" y="2071"/>
                    <a:pt x="113034" y="2010"/>
                  </a:cubicBezTo>
                  <a:cubicBezTo>
                    <a:pt x="113034" y="2010"/>
                    <a:pt x="113016" y="2005"/>
                    <a:pt x="112993" y="2005"/>
                  </a:cubicBezTo>
                  <a:cubicBezTo>
                    <a:pt x="112988" y="2005"/>
                    <a:pt x="112983" y="2005"/>
                    <a:pt x="112978" y="2006"/>
                  </a:cubicBezTo>
                  <a:cubicBezTo>
                    <a:pt x="112660" y="2017"/>
                    <a:pt x="112382" y="2204"/>
                    <a:pt x="112113" y="2389"/>
                  </a:cubicBezTo>
                  <a:cubicBezTo>
                    <a:pt x="111949" y="2499"/>
                    <a:pt x="111779" y="2615"/>
                    <a:pt x="111620" y="2673"/>
                  </a:cubicBezTo>
                  <a:cubicBezTo>
                    <a:pt x="111194" y="2615"/>
                    <a:pt x="111071" y="2406"/>
                    <a:pt x="110928" y="2170"/>
                  </a:cubicBezTo>
                  <a:cubicBezTo>
                    <a:pt x="110776" y="1914"/>
                    <a:pt x="110604" y="1626"/>
                    <a:pt x="109989" y="1596"/>
                  </a:cubicBezTo>
                  <a:cubicBezTo>
                    <a:pt x="109984" y="1595"/>
                    <a:pt x="109979" y="1595"/>
                    <a:pt x="109974" y="1595"/>
                  </a:cubicBezTo>
                  <a:cubicBezTo>
                    <a:pt x="109952" y="1595"/>
                    <a:pt x="109930" y="1601"/>
                    <a:pt x="109912" y="1610"/>
                  </a:cubicBezTo>
                  <a:cubicBezTo>
                    <a:pt x="109582" y="1763"/>
                    <a:pt x="109331" y="1938"/>
                    <a:pt x="109087" y="2105"/>
                  </a:cubicBezTo>
                  <a:cubicBezTo>
                    <a:pt x="108932" y="2212"/>
                    <a:pt x="108769" y="2320"/>
                    <a:pt x="108587" y="2427"/>
                  </a:cubicBezTo>
                  <a:cubicBezTo>
                    <a:pt x="108269" y="2304"/>
                    <a:pt x="108131" y="2030"/>
                    <a:pt x="107998" y="1770"/>
                  </a:cubicBezTo>
                  <a:cubicBezTo>
                    <a:pt x="107910" y="1592"/>
                    <a:pt x="107824" y="1425"/>
                    <a:pt x="107684" y="1295"/>
                  </a:cubicBezTo>
                  <a:cubicBezTo>
                    <a:pt x="107665" y="1278"/>
                    <a:pt x="107637" y="1264"/>
                    <a:pt x="107606" y="1261"/>
                  </a:cubicBezTo>
                  <a:cubicBezTo>
                    <a:pt x="107556" y="1257"/>
                    <a:pt x="107509" y="1254"/>
                    <a:pt x="107464" y="1254"/>
                  </a:cubicBezTo>
                  <a:cubicBezTo>
                    <a:pt x="106978" y="1254"/>
                    <a:pt x="106826" y="1515"/>
                    <a:pt x="106712" y="1712"/>
                  </a:cubicBezTo>
                  <a:cubicBezTo>
                    <a:pt x="106692" y="1747"/>
                    <a:pt x="106673" y="1778"/>
                    <a:pt x="106654" y="1808"/>
                  </a:cubicBezTo>
                  <a:cubicBezTo>
                    <a:pt x="106628" y="1763"/>
                    <a:pt x="106610" y="1715"/>
                    <a:pt x="106590" y="1665"/>
                  </a:cubicBezTo>
                  <a:cubicBezTo>
                    <a:pt x="106543" y="1545"/>
                    <a:pt x="106494" y="1418"/>
                    <a:pt x="106342" y="1298"/>
                  </a:cubicBezTo>
                  <a:cubicBezTo>
                    <a:pt x="106320" y="1282"/>
                    <a:pt x="106287" y="1272"/>
                    <a:pt x="106253" y="1272"/>
                  </a:cubicBezTo>
                  <a:cubicBezTo>
                    <a:pt x="106244" y="1272"/>
                    <a:pt x="106235" y="1273"/>
                    <a:pt x="106226" y="1274"/>
                  </a:cubicBezTo>
                  <a:cubicBezTo>
                    <a:pt x="105904" y="1323"/>
                    <a:pt x="105797" y="1545"/>
                    <a:pt x="105718" y="1709"/>
                  </a:cubicBezTo>
                  <a:cubicBezTo>
                    <a:pt x="105708" y="1729"/>
                    <a:pt x="105695" y="1757"/>
                    <a:pt x="105684" y="1781"/>
                  </a:cubicBezTo>
                  <a:cubicBezTo>
                    <a:pt x="105609" y="1568"/>
                    <a:pt x="105459" y="1267"/>
                    <a:pt x="104859" y="1267"/>
                  </a:cubicBezTo>
                  <a:cubicBezTo>
                    <a:pt x="104849" y="1267"/>
                    <a:pt x="104839" y="1268"/>
                    <a:pt x="104829" y="1268"/>
                  </a:cubicBezTo>
                  <a:cubicBezTo>
                    <a:pt x="104829" y="1268"/>
                    <a:pt x="104805" y="1271"/>
                    <a:pt x="104786" y="1285"/>
                  </a:cubicBezTo>
                  <a:cubicBezTo>
                    <a:pt x="104517" y="1425"/>
                    <a:pt x="104372" y="1571"/>
                    <a:pt x="104232" y="1712"/>
                  </a:cubicBezTo>
                  <a:cubicBezTo>
                    <a:pt x="104136" y="1812"/>
                    <a:pt x="104044" y="1904"/>
                    <a:pt x="103915" y="1996"/>
                  </a:cubicBezTo>
                  <a:cubicBezTo>
                    <a:pt x="103725" y="1866"/>
                    <a:pt x="103611" y="1675"/>
                    <a:pt x="103500" y="1487"/>
                  </a:cubicBezTo>
                  <a:cubicBezTo>
                    <a:pt x="103432" y="1374"/>
                    <a:pt x="103369" y="1268"/>
                    <a:pt x="103290" y="1179"/>
                  </a:cubicBezTo>
                  <a:cubicBezTo>
                    <a:pt x="103271" y="1155"/>
                    <a:pt x="103236" y="1142"/>
                    <a:pt x="103198" y="1138"/>
                  </a:cubicBezTo>
                  <a:cubicBezTo>
                    <a:pt x="103173" y="1137"/>
                    <a:pt x="103148" y="1137"/>
                    <a:pt x="103123" y="1137"/>
                  </a:cubicBezTo>
                  <a:cubicBezTo>
                    <a:pt x="102332" y="1137"/>
                    <a:pt x="102069" y="1732"/>
                    <a:pt x="101895" y="2130"/>
                  </a:cubicBezTo>
                  <a:cubicBezTo>
                    <a:pt x="101872" y="2181"/>
                    <a:pt x="101851" y="2228"/>
                    <a:pt x="101831" y="2270"/>
                  </a:cubicBezTo>
                  <a:cubicBezTo>
                    <a:pt x="101643" y="2133"/>
                    <a:pt x="101569" y="1959"/>
                    <a:pt x="101490" y="1771"/>
                  </a:cubicBezTo>
                  <a:cubicBezTo>
                    <a:pt x="101413" y="1586"/>
                    <a:pt x="101331" y="1395"/>
                    <a:pt x="101130" y="1237"/>
                  </a:cubicBezTo>
                  <a:cubicBezTo>
                    <a:pt x="101109" y="1219"/>
                    <a:pt x="101077" y="1210"/>
                    <a:pt x="101043" y="1210"/>
                  </a:cubicBezTo>
                  <a:cubicBezTo>
                    <a:pt x="101012" y="1210"/>
                    <a:pt x="100978" y="1216"/>
                    <a:pt x="100956" y="1234"/>
                  </a:cubicBezTo>
                  <a:cubicBezTo>
                    <a:pt x="100509" y="1542"/>
                    <a:pt x="100336" y="1910"/>
                    <a:pt x="100167" y="2270"/>
                  </a:cubicBezTo>
                  <a:cubicBezTo>
                    <a:pt x="100140" y="2325"/>
                    <a:pt x="100113" y="2383"/>
                    <a:pt x="100086" y="2438"/>
                  </a:cubicBezTo>
                  <a:cubicBezTo>
                    <a:pt x="100039" y="2533"/>
                    <a:pt x="100004" y="2635"/>
                    <a:pt x="99970" y="2735"/>
                  </a:cubicBezTo>
                  <a:cubicBezTo>
                    <a:pt x="99894" y="2950"/>
                    <a:pt x="99818" y="3169"/>
                    <a:pt x="99615" y="3347"/>
                  </a:cubicBezTo>
                  <a:cubicBezTo>
                    <a:pt x="99332" y="3245"/>
                    <a:pt x="99123" y="3001"/>
                    <a:pt x="98918" y="2769"/>
                  </a:cubicBezTo>
                  <a:cubicBezTo>
                    <a:pt x="98646" y="2454"/>
                    <a:pt x="98363" y="2130"/>
                    <a:pt x="97884" y="2130"/>
                  </a:cubicBezTo>
                  <a:cubicBezTo>
                    <a:pt x="97859" y="2130"/>
                    <a:pt x="97833" y="2131"/>
                    <a:pt x="97806" y="2133"/>
                  </a:cubicBezTo>
                  <a:cubicBezTo>
                    <a:pt x="97779" y="2136"/>
                    <a:pt x="97752" y="2143"/>
                    <a:pt x="97734" y="2160"/>
                  </a:cubicBezTo>
                  <a:cubicBezTo>
                    <a:pt x="97346" y="2441"/>
                    <a:pt x="97137" y="2759"/>
                    <a:pt x="97115" y="3118"/>
                  </a:cubicBezTo>
                  <a:cubicBezTo>
                    <a:pt x="97158" y="3309"/>
                    <a:pt x="97109" y="3487"/>
                    <a:pt x="96965" y="3661"/>
                  </a:cubicBezTo>
                  <a:cubicBezTo>
                    <a:pt x="96827" y="3576"/>
                    <a:pt x="96699" y="3494"/>
                    <a:pt x="96575" y="3408"/>
                  </a:cubicBezTo>
                  <a:cubicBezTo>
                    <a:pt x="96190" y="3152"/>
                    <a:pt x="95828" y="2913"/>
                    <a:pt x="95164" y="2752"/>
                  </a:cubicBezTo>
                  <a:cubicBezTo>
                    <a:pt x="95151" y="2748"/>
                    <a:pt x="95137" y="2746"/>
                    <a:pt x="95123" y="2746"/>
                  </a:cubicBezTo>
                  <a:cubicBezTo>
                    <a:pt x="95104" y="2746"/>
                    <a:pt x="95085" y="2749"/>
                    <a:pt x="95068" y="2756"/>
                  </a:cubicBezTo>
                  <a:cubicBezTo>
                    <a:pt x="94893" y="2817"/>
                    <a:pt x="94798" y="2913"/>
                    <a:pt x="94714" y="2998"/>
                  </a:cubicBezTo>
                  <a:cubicBezTo>
                    <a:pt x="94630" y="3084"/>
                    <a:pt x="94562" y="3152"/>
                    <a:pt x="94430" y="3187"/>
                  </a:cubicBezTo>
                  <a:cubicBezTo>
                    <a:pt x="94337" y="3108"/>
                    <a:pt x="94297" y="3019"/>
                    <a:pt x="94257" y="2927"/>
                  </a:cubicBezTo>
                  <a:cubicBezTo>
                    <a:pt x="94213" y="2824"/>
                    <a:pt x="94167" y="2714"/>
                    <a:pt x="94022" y="2591"/>
                  </a:cubicBezTo>
                  <a:cubicBezTo>
                    <a:pt x="94022" y="2591"/>
                    <a:pt x="93994" y="2581"/>
                    <a:pt x="93963" y="2581"/>
                  </a:cubicBezTo>
                  <a:cubicBezTo>
                    <a:pt x="93958" y="2581"/>
                    <a:pt x="93953" y="2581"/>
                    <a:pt x="93948" y="2581"/>
                  </a:cubicBezTo>
                  <a:cubicBezTo>
                    <a:pt x="93479" y="2598"/>
                    <a:pt x="93417" y="2803"/>
                    <a:pt x="93372" y="2953"/>
                  </a:cubicBezTo>
                  <a:cubicBezTo>
                    <a:pt x="93341" y="3056"/>
                    <a:pt x="93316" y="3111"/>
                    <a:pt x="93248" y="3142"/>
                  </a:cubicBezTo>
                  <a:cubicBezTo>
                    <a:pt x="93169" y="3035"/>
                    <a:pt x="93064" y="2933"/>
                    <a:pt x="92935" y="2837"/>
                  </a:cubicBezTo>
                  <a:cubicBezTo>
                    <a:pt x="92913" y="2819"/>
                    <a:pt x="92881" y="2810"/>
                    <a:pt x="92849" y="2810"/>
                  </a:cubicBezTo>
                  <a:cubicBezTo>
                    <a:pt x="92825" y="2810"/>
                    <a:pt x="92802" y="2815"/>
                    <a:pt x="92782" y="2824"/>
                  </a:cubicBezTo>
                  <a:cubicBezTo>
                    <a:pt x="92589" y="2913"/>
                    <a:pt x="92441" y="3025"/>
                    <a:pt x="92298" y="3135"/>
                  </a:cubicBezTo>
                  <a:cubicBezTo>
                    <a:pt x="92220" y="3193"/>
                    <a:pt x="92148" y="3251"/>
                    <a:pt x="92069" y="3302"/>
                  </a:cubicBezTo>
                  <a:cubicBezTo>
                    <a:pt x="91777" y="3158"/>
                    <a:pt x="91622" y="2933"/>
                    <a:pt x="91458" y="2690"/>
                  </a:cubicBezTo>
                  <a:cubicBezTo>
                    <a:pt x="91331" y="2506"/>
                    <a:pt x="91199" y="2314"/>
                    <a:pt x="90998" y="2164"/>
                  </a:cubicBezTo>
                  <a:cubicBezTo>
                    <a:pt x="90974" y="2147"/>
                    <a:pt x="90941" y="2138"/>
                    <a:pt x="90907" y="2138"/>
                  </a:cubicBezTo>
                  <a:cubicBezTo>
                    <a:pt x="90885" y="2138"/>
                    <a:pt x="90863" y="2142"/>
                    <a:pt x="90844" y="2149"/>
                  </a:cubicBezTo>
                  <a:cubicBezTo>
                    <a:pt x="90488" y="2314"/>
                    <a:pt x="90409" y="2536"/>
                    <a:pt x="90337" y="2732"/>
                  </a:cubicBezTo>
                  <a:cubicBezTo>
                    <a:pt x="90288" y="2871"/>
                    <a:pt x="90240" y="3005"/>
                    <a:pt x="90102" y="3118"/>
                  </a:cubicBezTo>
                  <a:cubicBezTo>
                    <a:pt x="89493" y="2843"/>
                    <a:pt x="89457" y="2320"/>
                    <a:pt x="89426" y="1894"/>
                  </a:cubicBezTo>
                  <a:lnTo>
                    <a:pt x="89419" y="1781"/>
                  </a:lnTo>
                  <a:cubicBezTo>
                    <a:pt x="89415" y="1746"/>
                    <a:pt x="89379" y="1719"/>
                    <a:pt x="89328" y="1712"/>
                  </a:cubicBezTo>
                  <a:cubicBezTo>
                    <a:pt x="89319" y="1711"/>
                    <a:pt x="89311" y="1710"/>
                    <a:pt x="89302" y="1710"/>
                  </a:cubicBezTo>
                  <a:cubicBezTo>
                    <a:pt x="89261" y="1710"/>
                    <a:pt x="89221" y="1724"/>
                    <a:pt x="89200" y="1750"/>
                  </a:cubicBezTo>
                  <a:cubicBezTo>
                    <a:pt x="88762" y="2280"/>
                    <a:pt x="88609" y="2851"/>
                    <a:pt x="88460" y="3398"/>
                  </a:cubicBezTo>
                  <a:cubicBezTo>
                    <a:pt x="88354" y="3794"/>
                    <a:pt x="88244" y="4202"/>
                    <a:pt x="88028" y="4585"/>
                  </a:cubicBezTo>
                  <a:cubicBezTo>
                    <a:pt x="87726" y="4420"/>
                    <a:pt x="87603" y="4096"/>
                    <a:pt x="87493" y="3805"/>
                  </a:cubicBezTo>
                  <a:cubicBezTo>
                    <a:pt x="87436" y="3655"/>
                    <a:pt x="87383" y="3515"/>
                    <a:pt x="87291" y="3381"/>
                  </a:cubicBezTo>
                  <a:cubicBezTo>
                    <a:pt x="87291" y="3381"/>
                    <a:pt x="87255" y="3364"/>
                    <a:pt x="87213" y="3360"/>
                  </a:cubicBezTo>
                  <a:cubicBezTo>
                    <a:pt x="87196" y="3359"/>
                    <a:pt x="87179" y="3359"/>
                    <a:pt x="87163" y="3359"/>
                  </a:cubicBezTo>
                  <a:cubicBezTo>
                    <a:pt x="87039" y="3359"/>
                    <a:pt x="86935" y="3381"/>
                    <a:pt x="86849" y="3432"/>
                  </a:cubicBezTo>
                  <a:cubicBezTo>
                    <a:pt x="86634" y="3558"/>
                    <a:pt x="86610" y="3818"/>
                    <a:pt x="86604" y="4031"/>
                  </a:cubicBezTo>
                  <a:cubicBezTo>
                    <a:pt x="86472" y="3836"/>
                    <a:pt x="86394" y="3631"/>
                    <a:pt x="86312" y="3415"/>
                  </a:cubicBezTo>
                  <a:cubicBezTo>
                    <a:pt x="86153" y="3001"/>
                    <a:pt x="85990" y="2570"/>
                    <a:pt x="85399" y="2222"/>
                  </a:cubicBezTo>
                  <a:cubicBezTo>
                    <a:pt x="85378" y="2210"/>
                    <a:pt x="85351" y="2203"/>
                    <a:pt x="85324" y="2203"/>
                  </a:cubicBezTo>
                  <a:cubicBezTo>
                    <a:pt x="85318" y="2203"/>
                    <a:pt x="85312" y="2204"/>
                    <a:pt x="85307" y="2204"/>
                  </a:cubicBezTo>
                  <a:cubicBezTo>
                    <a:pt x="85273" y="2204"/>
                    <a:pt x="85242" y="2218"/>
                    <a:pt x="85224" y="2238"/>
                  </a:cubicBezTo>
                  <a:cubicBezTo>
                    <a:pt x="84975" y="2485"/>
                    <a:pt x="84899" y="2755"/>
                    <a:pt x="84998" y="3039"/>
                  </a:cubicBezTo>
                  <a:lnTo>
                    <a:pt x="85009" y="3056"/>
                  </a:lnTo>
                  <a:cubicBezTo>
                    <a:pt x="85121" y="3193"/>
                    <a:pt x="85128" y="3306"/>
                    <a:pt x="85024" y="3411"/>
                  </a:cubicBezTo>
                  <a:cubicBezTo>
                    <a:pt x="84301" y="2947"/>
                    <a:pt x="84026" y="2331"/>
                    <a:pt x="83759" y="1733"/>
                  </a:cubicBezTo>
                  <a:cubicBezTo>
                    <a:pt x="83711" y="1626"/>
                    <a:pt x="83663" y="1518"/>
                    <a:pt x="83615" y="1415"/>
                  </a:cubicBezTo>
                  <a:cubicBezTo>
                    <a:pt x="83599" y="1384"/>
                    <a:pt x="83582" y="1323"/>
                    <a:pt x="83563" y="1253"/>
                  </a:cubicBezTo>
                  <a:cubicBezTo>
                    <a:pt x="83472" y="940"/>
                    <a:pt x="83303" y="348"/>
                    <a:pt x="82680" y="344"/>
                  </a:cubicBezTo>
                  <a:lnTo>
                    <a:pt x="82675" y="344"/>
                  </a:lnTo>
                  <a:cubicBezTo>
                    <a:pt x="81997" y="344"/>
                    <a:pt x="81732" y="1261"/>
                    <a:pt x="81605" y="1702"/>
                  </a:cubicBezTo>
                  <a:cubicBezTo>
                    <a:pt x="81587" y="1767"/>
                    <a:pt x="81573" y="1815"/>
                    <a:pt x="81562" y="1842"/>
                  </a:cubicBezTo>
                  <a:cubicBezTo>
                    <a:pt x="81418" y="2225"/>
                    <a:pt x="81409" y="2585"/>
                    <a:pt x="81400" y="2967"/>
                  </a:cubicBezTo>
                  <a:lnTo>
                    <a:pt x="81396" y="3087"/>
                  </a:lnTo>
                  <a:cubicBezTo>
                    <a:pt x="81395" y="3111"/>
                    <a:pt x="81398" y="3166"/>
                    <a:pt x="81398" y="3166"/>
                  </a:cubicBezTo>
                  <a:cubicBezTo>
                    <a:pt x="81402" y="3261"/>
                    <a:pt x="81405" y="3350"/>
                    <a:pt x="81340" y="3418"/>
                  </a:cubicBezTo>
                  <a:cubicBezTo>
                    <a:pt x="81289" y="3398"/>
                    <a:pt x="81243" y="3377"/>
                    <a:pt x="81200" y="3360"/>
                  </a:cubicBezTo>
                  <a:cubicBezTo>
                    <a:pt x="80919" y="3244"/>
                    <a:pt x="80861" y="3221"/>
                    <a:pt x="80767" y="2967"/>
                  </a:cubicBezTo>
                  <a:cubicBezTo>
                    <a:pt x="80750" y="2922"/>
                    <a:pt x="80735" y="2858"/>
                    <a:pt x="80715" y="2782"/>
                  </a:cubicBezTo>
                  <a:cubicBezTo>
                    <a:pt x="80614" y="2393"/>
                    <a:pt x="80449" y="1736"/>
                    <a:pt x="79783" y="1668"/>
                  </a:cubicBezTo>
                  <a:cubicBezTo>
                    <a:pt x="79777" y="1667"/>
                    <a:pt x="79772" y="1667"/>
                    <a:pt x="79766" y="1667"/>
                  </a:cubicBezTo>
                  <a:cubicBezTo>
                    <a:pt x="79738" y="1667"/>
                    <a:pt x="79711" y="1674"/>
                    <a:pt x="79689" y="1684"/>
                  </a:cubicBezTo>
                  <a:cubicBezTo>
                    <a:pt x="79531" y="1774"/>
                    <a:pt x="79464" y="1883"/>
                    <a:pt x="79391" y="2002"/>
                  </a:cubicBezTo>
                  <a:cubicBezTo>
                    <a:pt x="79391" y="2002"/>
                    <a:pt x="79378" y="2023"/>
                    <a:pt x="79363" y="2044"/>
                  </a:cubicBezTo>
                  <a:cubicBezTo>
                    <a:pt x="79257" y="1907"/>
                    <a:pt x="79165" y="1661"/>
                    <a:pt x="79083" y="1439"/>
                  </a:cubicBezTo>
                  <a:cubicBezTo>
                    <a:pt x="78909" y="977"/>
                    <a:pt x="78759" y="574"/>
                    <a:pt x="78398" y="559"/>
                  </a:cubicBezTo>
                  <a:cubicBezTo>
                    <a:pt x="78354" y="559"/>
                    <a:pt x="78291" y="598"/>
                    <a:pt x="78291" y="598"/>
                  </a:cubicBezTo>
                  <a:cubicBezTo>
                    <a:pt x="78002" y="919"/>
                    <a:pt x="77931" y="1219"/>
                    <a:pt x="77856" y="1537"/>
                  </a:cubicBezTo>
                  <a:cubicBezTo>
                    <a:pt x="77839" y="1610"/>
                    <a:pt x="77822" y="1684"/>
                    <a:pt x="77801" y="1760"/>
                  </a:cubicBezTo>
                  <a:cubicBezTo>
                    <a:pt x="77637" y="1634"/>
                    <a:pt x="77416" y="1370"/>
                    <a:pt x="77215" y="1134"/>
                  </a:cubicBezTo>
                  <a:cubicBezTo>
                    <a:pt x="76747" y="575"/>
                    <a:pt x="76266" y="1"/>
                    <a:pt x="75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7" name="Google Shape;17957;p41"/>
          <p:cNvGrpSpPr/>
          <p:nvPr/>
        </p:nvGrpSpPr>
        <p:grpSpPr>
          <a:xfrm>
            <a:off x="763454" y="1347016"/>
            <a:ext cx="7654117" cy="442200"/>
            <a:chOff x="753175" y="1288371"/>
            <a:chExt cx="7691034" cy="442200"/>
          </a:xfrm>
        </p:grpSpPr>
        <p:sp>
          <p:nvSpPr>
            <p:cNvPr id="17958" name="Google Shape;17958;p41"/>
            <p:cNvSpPr/>
            <p:nvPr/>
          </p:nvSpPr>
          <p:spPr>
            <a:xfrm>
              <a:off x="753175" y="1288371"/>
              <a:ext cx="7677600" cy="4422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41"/>
            <p:cNvSpPr/>
            <p:nvPr/>
          </p:nvSpPr>
          <p:spPr>
            <a:xfrm>
              <a:off x="763450" y="1341706"/>
              <a:ext cx="7680759" cy="335530"/>
            </a:xfrm>
            <a:custGeom>
              <a:avLst/>
              <a:gdLst/>
              <a:ahLst/>
              <a:cxnLst/>
              <a:rect l="l" t="t" r="r" b="b"/>
              <a:pathLst>
                <a:path w="163638" h="7166" extrusionOk="0">
                  <a:moveTo>
                    <a:pt x="75981" y="1"/>
                  </a:moveTo>
                  <a:cubicBezTo>
                    <a:pt x="75926" y="1"/>
                    <a:pt x="75881" y="25"/>
                    <a:pt x="75859" y="73"/>
                  </a:cubicBezTo>
                  <a:cubicBezTo>
                    <a:pt x="75859" y="73"/>
                    <a:pt x="75693" y="438"/>
                    <a:pt x="75644" y="617"/>
                  </a:cubicBezTo>
                  <a:cubicBezTo>
                    <a:pt x="75560" y="921"/>
                    <a:pt x="75464" y="1229"/>
                    <a:pt x="75371" y="1526"/>
                  </a:cubicBezTo>
                  <a:lnTo>
                    <a:pt x="75286" y="1793"/>
                  </a:lnTo>
                  <a:cubicBezTo>
                    <a:pt x="75185" y="2118"/>
                    <a:pt x="75158" y="2477"/>
                    <a:pt x="75132" y="2819"/>
                  </a:cubicBezTo>
                  <a:cubicBezTo>
                    <a:pt x="75082" y="3461"/>
                    <a:pt x="75032" y="4122"/>
                    <a:pt x="74521" y="4672"/>
                  </a:cubicBezTo>
                  <a:cubicBezTo>
                    <a:pt x="74377" y="4532"/>
                    <a:pt x="74357" y="4344"/>
                    <a:pt x="74337" y="4146"/>
                  </a:cubicBezTo>
                  <a:cubicBezTo>
                    <a:pt x="74320" y="3975"/>
                    <a:pt x="74302" y="3797"/>
                    <a:pt x="74195" y="3657"/>
                  </a:cubicBezTo>
                  <a:cubicBezTo>
                    <a:pt x="74180" y="3636"/>
                    <a:pt x="74151" y="3619"/>
                    <a:pt x="74116" y="3616"/>
                  </a:cubicBezTo>
                  <a:cubicBezTo>
                    <a:pt x="74081" y="3611"/>
                    <a:pt x="74045" y="3608"/>
                    <a:pt x="74011" y="3608"/>
                  </a:cubicBezTo>
                  <a:cubicBezTo>
                    <a:pt x="73572" y="3608"/>
                    <a:pt x="73214" y="4010"/>
                    <a:pt x="73015" y="4231"/>
                  </a:cubicBezTo>
                  <a:cubicBezTo>
                    <a:pt x="72982" y="4265"/>
                    <a:pt x="72937" y="4314"/>
                    <a:pt x="72937" y="4314"/>
                  </a:cubicBezTo>
                  <a:cubicBezTo>
                    <a:pt x="72656" y="4587"/>
                    <a:pt x="72339" y="4854"/>
                    <a:pt x="72033" y="5110"/>
                  </a:cubicBezTo>
                  <a:cubicBezTo>
                    <a:pt x="71781" y="5322"/>
                    <a:pt x="71521" y="5544"/>
                    <a:pt x="71279" y="5766"/>
                  </a:cubicBezTo>
                  <a:cubicBezTo>
                    <a:pt x="70982" y="6037"/>
                    <a:pt x="70734" y="6167"/>
                    <a:pt x="70476" y="6188"/>
                  </a:cubicBezTo>
                  <a:cubicBezTo>
                    <a:pt x="70456" y="6189"/>
                    <a:pt x="70437" y="6189"/>
                    <a:pt x="70417" y="6189"/>
                  </a:cubicBezTo>
                  <a:cubicBezTo>
                    <a:pt x="70182" y="6189"/>
                    <a:pt x="69919" y="6100"/>
                    <a:pt x="69613" y="5917"/>
                  </a:cubicBezTo>
                  <a:cubicBezTo>
                    <a:pt x="69117" y="5623"/>
                    <a:pt x="68859" y="5206"/>
                    <a:pt x="68610" y="4803"/>
                  </a:cubicBezTo>
                  <a:cubicBezTo>
                    <a:pt x="68528" y="4669"/>
                    <a:pt x="68450" y="4546"/>
                    <a:pt x="68365" y="4423"/>
                  </a:cubicBezTo>
                  <a:cubicBezTo>
                    <a:pt x="68240" y="4249"/>
                    <a:pt x="68240" y="4060"/>
                    <a:pt x="68240" y="3865"/>
                  </a:cubicBezTo>
                  <a:cubicBezTo>
                    <a:pt x="68240" y="3610"/>
                    <a:pt x="68240" y="3345"/>
                    <a:pt x="67954" y="3106"/>
                  </a:cubicBezTo>
                  <a:cubicBezTo>
                    <a:pt x="67932" y="3088"/>
                    <a:pt x="67900" y="3075"/>
                    <a:pt x="67866" y="3075"/>
                  </a:cubicBezTo>
                  <a:cubicBezTo>
                    <a:pt x="67863" y="3075"/>
                    <a:pt x="67859" y="3075"/>
                    <a:pt x="67855" y="3076"/>
                  </a:cubicBezTo>
                  <a:cubicBezTo>
                    <a:pt x="67817" y="3079"/>
                    <a:pt x="67781" y="3093"/>
                    <a:pt x="67762" y="3113"/>
                  </a:cubicBezTo>
                  <a:cubicBezTo>
                    <a:pt x="67674" y="3209"/>
                    <a:pt x="67546" y="3295"/>
                    <a:pt x="67409" y="3384"/>
                  </a:cubicBezTo>
                  <a:cubicBezTo>
                    <a:pt x="67289" y="3461"/>
                    <a:pt x="67165" y="3544"/>
                    <a:pt x="67065" y="3636"/>
                  </a:cubicBezTo>
                  <a:cubicBezTo>
                    <a:pt x="67024" y="3678"/>
                    <a:pt x="66983" y="3718"/>
                    <a:pt x="66943" y="3760"/>
                  </a:cubicBezTo>
                  <a:cubicBezTo>
                    <a:pt x="66801" y="3907"/>
                    <a:pt x="66667" y="4043"/>
                    <a:pt x="66416" y="4128"/>
                  </a:cubicBezTo>
                  <a:cubicBezTo>
                    <a:pt x="66284" y="4078"/>
                    <a:pt x="66141" y="3996"/>
                    <a:pt x="65991" y="3907"/>
                  </a:cubicBezTo>
                  <a:cubicBezTo>
                    <a:pt x="65710" y="3739"/>
                    <a:pt x="65391" y="3547"/>
                    <a:pt x="65035" y="3527"/>
                  </a:cubicBezTo>
                  <a:cubicBezTo>
                    <a:pt x="65007" y="3526"/>
                    <a:pt x="64981" y="3525"/>
                    <a:pt x="64954" y="3525"/>
                  </a:cubicBezTo>
                  <a:cubicBezTo>
                    <a:pt x="64410" y="3525"/>
                    <a:pt x="63962" y="3856"/>
                    <a:pt x="63563" y="4146"/>
                  </a:cubicBezTo>
                  <a:cubicBezTo>
                    <a:pt x="63332" y="4317"/>
                    <a:pt x="63113" y="4474"/>
                    <a:pt x="62916" y="4543"/>
                  </a:cubicBezTo>
                  <a:cubicBezTo>
                    <a:pt x="62729" y="4606"/>
                    <a:pt x="62562" y="4635"/>
                    <a:pt x="62403" y="4635"/>
                  </a:cubicBezTo>
                  <a:cubicBezTo>
                    <a:pt x="62094" y="4635"/>
                    <a:pt x="61815" y="4525"/>
                    <a:pt x="61482" y="4344"/>
                  </a:cubicBezTo>
                  <a:cubicBezTo>
                    <a:pt x="61386" y="4293"/>
                    <a:pt x="61282" y="4197"/>
                    <a:pt x="61173" y="4097"/>
                  </a:cubicBezTo>
                  <a:cubicBezTo>
                    <a:pt x="60941" y="3886"/>
                    <a:pt x="60679" y="3644"/>
                    <a:pt x="60300" y="3623"/>
                  </a:cubicBezTo>
                  <a:cubicBezTo>
                    <a:pt x="60281" y="3622"/>
                    <a:pt x="60262" y="3621"/>
                    <a:pt x="60245" y="3621"/>
                  </a:cubicBezTo>
                  <a:cubicBezTo>
                    <a:pt x="59985" y="3621"/>
                    <a:pt x="59841" y="3736"/>
                    <a:pt x="59714" y="3842"/>
                  </a:cubicBezTo>
                  <a:cubicBezTo>
                    <a:pt x="59596" y="3937"/>
                    <a:pt x="59490" y="4027"/>
                    <a:pt x="59296" y="4027"/>
                  </a:cubicBezTo>
                  <a:cubicBezTo>
                    <a:pt x="59289" y="4027"/>
                    <a:pt x="59283" y="4026"/>
                    <a:pt x="59276" y="4026"/>
                  </a:cubicBezTo>
                  <a:cubicBezTo>
                    <a:pt x="59012" y="4023"/>
                    <a:pt x="58884" y="3876"/>
                    <a:pt x="58734" y="3708"/>
                  </a:cubicBezTo>
                  <a:cubicBezTo>
                    <a:pt x="58553" y="3506"/>
                    <a:pt x="58350" y="3280"/>
                    <a:pt x="57872" y="3280"/>
                  </a:cubicBezTo>
                  <a:cubicBezTo>
                    <a:pt x="57865" y="3280"/>
                    <a:pt x="57858" y="3280"/>
                    <a:pt x="57851" y="3281"/>
                  </a:cubicBezTo>
                  <a:cubicBezTo>
                    <a:pt x="57639" y="3284"/>
                    <a:pt x="57455" y="3335"/>
                    <a:pt x="57260" y="3390"/>
                  </a:cubicBezTo>
                  <a:cubicBezTo>
                    <a:pt x="57051" y="3449"/>
                    <a:pt x="56837" y="3512"/>
                    <a:pt x="56573" y="3512"/>
                  </a:cubicBezTo>
                  <a:cubicBezTo>
                    <a:pt x="56547" y="3512"/>
                    <a:pt x="56521" y="3511"/>
                    <a:pt x="56494" y="3510"/>
                  </a:cubicBezTo>
                  <a:cubicBezTo>
                    <a:pt x="56126" y="3493"/>
                    <a:pt x="55873" y="3390"/>
                    <a:pt x="55605" y="3281"/>
                  </a:cubicBezTo>
                  <a:cubicBezTo>
                    <a:pt x="55302" y="3158"/>
                    <a:pt x="54987" y="3032"/>
                    <a:pt x="54506" y="3027"/>
                  </a:cubicBezTo>
                  <a:cubicBezTo>
                    <a:pt x="53961" y="3027"/>
                    <a:pt x="53783" y="3090"/>
                    <a:pt x="53482" y="3295"/>
                  </a:cubicBezTo>
                  <a:cubicBezTo>
                    <a:pt x="53400" y="3353"/>
                    <a:pt x="53336" y="3431"/>
                    <a:pt x="53268" y="3516"/>
                  </a:cubicBezTo>
                  <a:cubicBezTo>
                    <a:pt x="53177" y="3629"/>
                    <a:pt x="53081" y="3750"/>
                    <a:pt x="52948" y="3787"/>
                  </a:cubicBezTo>
                  <a:cubicBezTo>
                    <a:pt x="52857" y="3815"/>
                    <a:pt x="52775" y="3828"/>
                    <a:pt x="52701" y="3828"/>
                  </a:cubicBezTo>
                  <a:cubicBezTo>
                    <a:pt x="52442" y="3828"/>
                    <a:pt x="52276" y="3669"/>
                    <a:pt x="52076" y="3448"/>
                  </a:cubicBezTo>
                  <a:cubicBezTo>
                    <a:pt x="52027" y="3394"/>
                    <a:pt x="51980" y="3339"/>
                    <a:pt x="51933" y="3295"/>
                  </a:cubicBezTo>
                  <a:cubicBezTo>
                    <a:pt x="51817" y="3185"/>
                    <a:pt x="51403" y="2827"/>
                    <a:pt x="50901" y="2795"/>
                  </a:cubicBezTo>
                  <a:cubicBezTo>
                    <a:pt x="50880" y="2794"/>
                    <a:pt x="50858" y="2793"/>
                    <a:pt x="50837" y="2793"/>
                  </a:cubicBezTo>
                  <a:cubicBezTo>
                    <a:pt x="50639" y="2793"/>
                    <a:pt x="50458" y="2848"/>
                    <a:pt x="50297" y="2956"/>
                  </a:cubicBezTo>
                  <a:cubicBezTo>
                    <a:pt x="50205" y="3017"/>
                    <a:pt x="50134" y="3134"/>
                    <a:pt x="50052" y="3267"/>
                  </a:cubicBezTo>
                  <a:cubicBezTo>
                    <a:pt x="49872" y="3560"/>
                    <a:pt x="49710" y="3789"/>
                    <a:pt x="49429" y="3789"/>
                  </a:cubicBezTo>
                  <a:cubicBezTo>
                    <a:pt x="49391" y="3789"/>
                    <a:pt x="49352" y="3785"/>
                    <a:pt x="49310" y="3776"/>
                  </a:cubicBezTo>
                  <a:cubicBezTo>
                    <a:pt x="49124" y="3739"/>
                    <a:pt x="48990" y="3540"/>
                    <a:pt x="48861" y="3350"/>
                  </a:cubicBezTo>
                  <a:cubicBezTo>
                    <a:pt x="48733" y="3161"/>
                    <a:pt x="48614" y="2983"/>
                    <a:pt x="48415" y="2895"/>
                  </a:cubicBezTo>
                  <a:cubicBezTo>
                    <a:pt x="48309" y="2849"/>
                    <a:pt x="48202" y="2825"/>
                    <a:pt x="48097" y="2825"/>
                  </a:cubicBezTo>
                  <a:cubicBezTo>
                    <a:pt x="48062" y="2825"/>
                    <a:pt x="48028" y="2828"/>
                    <a:pt x="47993" y="2833"/>
                  </a:cubicBezTo>
                  <a:cubicBezTo>
                    <a:pt x="47717" y="2874"/>
                    <a:pt x="47533" y="3069"/>
                    <a:pt x="47364" y="3253"/>
                  </a:cubicBezTo>
                  <a:cubicBezTo>
                    <a:pt x="47364" y="3253"/>
                    <a:pt x="47342" y="3277"/>
                    <a:pt x="47321" y="3298"/>
                  </a:cubicBezTo>
                  <a:cubicBezTo>
                    <a:pt x="47261" y="3360"/>
                    <a:pt x="47215" y="3452"/>
                    <a:pt x="47166" y="3548"/>
                  </a:cubicBezTo>
                  <a:cubicBezTo>
                    <a:pt x="47092" y="3702"/>
                    <a:pt x="46998" y="3889"/>
                    <a:pt x="46857" y="3917"/>
                  </a:cubicBezTo>
                  <a:cubicBezTo>
                    <a:pt x="46845" y="3919"/>
                    <a:pt x="46831" y="3920"/>
                    <a:pt x="46818" y="3920"/>
                  </a:cubicBezTo>
                  <a:cubicBezTo>
                    <a:pt x="46738" y="3920"/>
                    <a:pt x="46644" y="3880"/>
                    <a:pt x="46574" y="3845"/>
                  </a:cubicBezTo>
                  <a:cubicBezTo>
                    <a:pt x="46422" y="3763"/>
                    <a:pt x="46321" y="3674"/>
                    <a:pt x="46215" y="3579"/>
                  </a:cubicBezTo>
                  <a:cubicBezTo>
                    <a:pt x="46038" y="3421"/>
                    <a:pt x="45856" y="3261"/>
                    <a:pt x="45436" y="3168"/>
                  </a:cubicBezTo>
                  <a:cubicBezTo>
                    <a:pt x="45424" y="3165"/>
                    <a:pt x="45412" y="3164"/>
                    <a:pt x="45400" y="3164"/>
                  </a:cubicBezTo>
                  <a:cubicBezTo>
                    <a:pt x="45366" y="3164"/>
                    <a:pt x="45333" y="3174"/>
                    <a:pt x="45311" y="3192"/>
                  </a:cubicBezTo>
                  <a:cubicBezTo>
                    <a:pt x="45242" y="3243"/>
                    <a:pt x="45178" y="3301"/>
                    <a:pt x="45114" y="3360"/>
                  </a:cubicBezTo>
                  <a:cubicBezTo>
                    <a:pt x="44901" y="3554"/>
                    <a:pt x="44699" y="3737"/>
                    <a:pt x="44297" y="3737"/>
                  </a:cubicBezTo>
                  <a:cubicBezTo>
                    <a:pt x="44231" y="3737"/>
                    <a:pt x="44160" y="3732"/>
                    <a:pt x="44082" y="3721"/>
                  </a:cubicBezTo>
                  <a:cubicBezTo>
                    <a:pt x="43891" y="3695"/>
                    <a:pt x="43750" y="3623"/>
                    <a:pt x="43612" y="3551"/>
                  </a:cubicBezTo>
                  <a:cubicBezTo>
                    <a:pt x="43452" y="3470"/>
                    <a:pt x="43278" y="3381"/>
                    <a:pt x="43034" y="3381"/>
                  </a:cubicBezTo>
                  <a:cubicBezTo>
                    <a:pt x="42918" y="3381"/>
                    <a:pt x="42787" y="3401"/>
                    <a:pt x="42633" y="3452"/>
                  </a:cubicBezTo>
                  <a:cubicBezTo>
                    <a:pt x="42461" y="3506"/>
                    <a:pt x="42330" y="3613"/>
                    <a:pt x="42191" y="3729"/>
                  </a:cubicBezTo>
                  <a:cubicBezTo>
                    <a:pt x="41987" y="3897"/>
                    <a:pt x="41793" y="4057"/>
                    <a:pt x="41477" y="4057"/>
                  </a:cubicBezTo>
                  <a:cubicBezTo>
                    <a:pt x="41453" y="4057"/>
                    <a:pt x="41428" y="4056"/>
                    <a:pt x="41402" y="4054"/>
                  </a:cubicBezTo>
                  <a:cubicBezTo>
                    <a:pt x="41045" y="4026"/>
                    <a:pt x="40673" y="3684"/>
                    <a:pt x="40426" y="3455"/>
                  </a:cubicBezTo>
                  <a:cubicBezTo>
                    <a:pt x="40360" y="3394"/>
                    <a:pt x="40301" y="3342"/>
                    <a:pt x="40254" y="3301"/>
                  </a:cubicBezTo>
                  <a:cubicBezTo>
                    <a:pt x="40231" y="3284"/>
                    <a:pt x="40197" y="3273"/>
                    <a:pt x="40162" y="3273"/>
                  </a:cubicBezTo>
                  <a:cubicBezTo>
                    <a:pt x="40150" y="3273"/>
                    <a:pt x="40137" y="3275"/>
                    <a:pt x="40125" y="3277"/>
                  </a:cubicBezTo>
                  <a:cubicBezTo>
                    <a:pt x="39773" y="3360"/>
                    <a:pt x="39568" y="3568"/>
                    <a:pt x="39387" y="3756"/>
                  </a:cubicBezTo>
                  <a:cubicBezTo>
                    <a:pt x="39322" y="3824"/>
                    <a:pt x="39258" y="3889"/>
                    <a:pt x="39192" y="3944"/>
                  </a:cubicBezTo>
                  <a:cubicBezTo>
                    <a:pt x="39181" y="3945"/>
                    <a:pt x="39169" y="3945"/>
                    <a:pt x="39158" y="3945"/>
                  </a:cubicBezTo>
                  <a:cubicBezTo>
                    <a:pt x="38985" y="3945"/>
                    <a:pt x="38879" y="3865"/>
                    <a:pt x="38730" y="3742"/>
                  </a:cubicBezTo>
                  <a:cubicBezTo>
                    <a:pt x="38590" y="3629"/>
                    <a:pt x="38422" y="3491"/>
                    <a:pt x="38144" y="3491"/>
                  </a:cubicBezTo>
                  <a:cubicBezTo>
                    <a:pt x="38078" y="3491"/>
                    <a:pt x="38005" y="3499"/>
                    <a:pt x="37926" y="3516"/>
                  </a:cubicBezTo>
                  <a:cubicBezTo>
                    <a:pt x="37772" y="3551"/>
                    <a:pt x="37694" y="3605"/>
                    <a:pt x="37631" y="3650"/>
                  </a:cubicBezTo>
                  <a:cubicBezTo>
                    <a:pt x="37560" y="3701"/>
                    <a:pt x="37510" y="3738"/>
                    <a:pt x="37345" y="3738"/>
                  </a:cubicBezTo>
                  <a:cubicBezTo>
                    <a:pt x="37309" y="3738"/>
                    <a:pt x="37268" y="3736"/>
                    <a:pt x="37221" y="3732"/>
                  </a:cubicBezTo>
                  <a:cubicBezTo>
                    <a:pt x="36945" y="3712"/>
                    <a:pt x="36782" y="3623"/>
                    <a:pt x="36592" y="3516"/>
                  </a:cubicBezTo>
                  <a:cubicBezTo>
                    <a:pt x="36515" y="3472"/>
                    <a:pt x="36436" y="3427"/>
                    <a:pt x="36346" y="3390"/>
                  </a:cubicBezTo>
                  <a:cubicBezTo>
                    <a:pt x="36080" y="3271"/>
                    <a:pt x="35874" y="3225"/>
                    <a:pt x="35705" y="3225"/>
                  </a:cubicBezTo>
                  <a:cubicBezTo>
                    <a:pt x="35419" y="3225"/>
                    <a:pt x="35243" y="3358"/>
                    <a:pt x="35070" y="3489"/>
                  </a:cubicBezTo>
                  <a:cubicBezTo>
                    <a:pt x="34949" y="3578"/>
                    <a:pt x="34825" y="3671"/>
                    <a:pt x="34650" y="3742"/>
                  </a:cubicBezTo>
                  <a:cubicBezTo>
                    <a:pt x="34535" y="3788"/>
                    <a:pt x="34429" y="3811"/>
                    <a:pt x="34334" y="3811"/>
                  </a:cubicBezTo>
                  <a:cubicBezTo>
                    <a:pt x="34288" y="3811"/>
                    <a:pt x="34243" y="3805"/>
                    <a:pt x="34202" y="3794"/>
                  </a:cubicBezTo>
                  <a:cubicBezTo>
                    <a:pt x="34022" y="3742"/>
                    <a:pt x="33869" y="3571"/>
                    <a:pt x="33794" y="3335"/>
                  </a:cubicBezTo>
                  <a:cubicBezTo>
                    <a:pt x="33783" y="3305"/>
                    <a:pt x="33738" y="3277"/>
                    <a:pt x="33684" y="3277"/>
                  </a:cubicBezTo>
                  <a:cubicBezTo>
                    <a:pt x="33678" y="3277"/>
                    <a:pt x="33672" y="3277"/>
                    <a:pt x="33666" y="3277"/>
                  </a:cubicBezTo>
                  <a:cubicBezTo>
                    <a:pt x="33240" y="3277"/>
                    <a:pt x="33065" y="3509"/>
                    <a:pt x="32912" y="3718"/>
                  </a:cubicBezTo>
                  <a:cubicBezTo>
                    <a:pt x="32755" y="3933"/>
                    <a:pt x="32637" y="4075"/>
                    <a:pt x="32375" y="4075"/>
                  </a:cubicBezTo>
                  <a:cubicBezTo>
                    <a:pt x="32340" y="4075"/>
                    <a:pt x="32302" y="4072"/>
                    <a:pt x="32261" y="4067"/>
                  </a:cubicBezTo>
                  <a:cubicBezTo>
                    <a:pt x="32147" y="4050"/>
                    <a:pt x="31799" y="3815"/>
                    <a:pt x="31685" y="3736"/>
                  </a:cubicBezTo>
                  <a:cubicBezTo>
                    <a:pt x="31648" y="3712"/>
                    <a:pt x="31595" y="3678"/>
                    <a:pt x="31595" y="3678"/>
                  </a:cubicBezTo>
                  <a:cubicBezTo>
                    <a:pt x="31535" y="3636"/>
                    <a:pt x="31482" y="3581"/>
                    <a:pt x="31425" y="3523"/>
                  </a:cubicBezTo>
                  <a:cubicBezTo>
                    <a:pt x="31285" y="3376"/>
                    <a:pt x="31111" y="3195"/>
                    <a:pt x="30724" y="3171"/>
                  </a:cubicBezTo>
                  <a:cubicBezTo>
                    <a:pt x="30683" y="3168"/>
                    <a:pt x="30644" y="3167"/>
                    <a:pt x="30607" y="3167"/>
                  </a:cubicBezTo>
                  <a:cubicBezTo>
                    <a:pt x="29995" y="3167"/>
                    <a:pt x="29767" y="3494"/>
                    <a:pt x="29565" y="3787"/>
                  </a:cubicBezTo>
                  <a:cubicBezTo>
                    <a:pt x="29413" y="4002"/>
                    <a:pt x="29270" y="4210"/>
                    <a:pt x="28989" y="4280"/>
                  </a:cubicBezTo>
                  <a:cubicBezTo>
                    <a:pt x="28910" y="4299"/>
                    <a:pt x="28837" y="4308"/>
                    <a:pt x="28768" y="4308"/>
                  </a:cubicBezTo>
                  <a:cubicBezTo>
                    <a:pt x="28427" y="4308"/>
                    <a:pt x="28187" y="4084"/>
                    <a:pt x="27902" y="3779"/>
                  </a:cubicBezTo>
                  <a:cubicBezTo>
                    <a:pt x="27738" y="3605"/>
                    <a:pt x="27597" y="3455"/>
                    <a:pt x="27419" y="3390"/>
                  </a:cubicBezTo>
                  <a:cubicBezTo>
                    <a:pt x="27266" y="3335"/>
                    <a:pt x="27122" y="3308"/>
                    <a:pt x="26989" y="3308"/>
                  </a:cubicBezTo>
                  <a:cubicBezTo>
                    <a:pt x="26922" y="3308"/>
                    <a:pt x="26857" y="3315"/>
                    <a:pt x="26796" y="3329"/>
                  </a:cubicBezTo>
                  <a:cubicBezTo>
                    <a:pt x="26450" y="3407"/>
                    <a:pt x="26277" y="3687"/>
                    <a:pt x="26125" y="3937"/>
                  </a:cubicBezTo>
                  <a:cubicBezTo>
                    <a:pt x="26039" y="4074"/>
                    <a:pt x="25958" y="4207"/>
                    <a:pt x="25866" y="4269"/>
                  </a:cubicBezTo>
                  <a:cubicBezTo>
                    <a:pt x="25721" y="4369"/>
                    <a:pt x="25648" y="4372"/>
                    <a:pt x="25640" y="4372"/>
                  </a:cubicBezTo>
                  <a:cubicBezTo>
                    <a:pt x="25639" y="4372"/>
                    <a:pt x="25639" y="4372"/>
                    <a:pt x="25639" y="4372"/>
                  </a:cubicBezTo>
                  <a:cubicBezTo>
                    <a:pt x="25639" y="4372"/>
                    <a:pt x="25580" y="4320"/>
                    <a:pt x="25538" y="4280"/>
                  </a:cubicBezTo>
                  <a:cubicBezTo>
                    <a:pt x="25513" y="4255"/>
                    <a:pt x="25484" y="4231"/>
                    <a:pt x="25454" y="4204"/>
                  </a:cubicBezTo>
                  <a:cubicBezTo>
                    <a:pt x="25296" y="4067"/>
                    <a:pt x="25118" y="3923"/>
                    <a:pt x="24891" y="3794"/>
                  </a:cubicBezTo>
                  <a:cubicBezTo>
                    <a:pt x="24654" y="3657"/>
                    <a:pt x="24563" y="3613"/>
                    <a:pt x="24358" y="3613"/>
                  </a:cubicBezTo>
                  <a:cubicBezTo>
                    <a:pt x="24264" y="3613"/>
                    <a:pt x="24147" y="3622"/>
                    <a:pt x="23982" y="3636"/>
                  </a:cubicBezTo>
                  <a:lnTo>
                    <a:pt x="23954" y="3636"/>
                  </a:lnTo>
                  <a:cubicBezTo>
                    <a:pt x="23832" y="3647"/>
                    <a:pt x="23754" y="3660"/>
                    <a:pt x="23698" y="3667"/>
                  </a:cubicBezTo>
                  <a:cubicBezTo>
                    <a:pt x="23688" y="3668"/>
                    <a:pt x="23678" y="3669"/>
                    <a:pt x="23667" y="3669"/>
                  </a:cubicBezTo>
                  <a:cubicBezTo>
                    <a:pt x="23608" y="3669"/>
                    <a:pt x="23530" y="3647"/>
                    <a:pt x="23432" y="3605"/>
                  </a:cubicBezTo>
                  <a:lnTo>
                    <a:pt x="23399" y="3592"/>
                  </a:lnTo>
                  <a:cubicBezTo>
                    <a:pt x="23160" y="3489"/>
                    <a:pt x="22948" y="3345"/>
                    <a:pt x="22743" y="3202"/>
                  </a:cubicBezTo>
                  <a:cubicBezTo>
                    <a:pt x="22638" y="3130"/>
                    <a:pt x="22534" y="3058"/>
                    <a:pt x="22428" y="2993"/>
                  </a:cubicBezTo>
                  <a:cubicBezTo>
                    <a:pt x="22405" y="2980"/>
                    <a:pt x="22376" y="2973"/>
                    <a:pt x="22347" y="2973"/>
                  </a:cubicBezTo>
                  <a:cubicBezTo>
                    <a:pt x="22324" y="2973"/>
                    <a:pt x="22300" y="2977"/>
                    <a:pt x="22280" y="2987"/>
                  </a:cubicBezTo>
                  <a:cubicBezTo>
                    <a:pt x="21956" y="3140"/>
                    <a:pt x="21776" y="3339"/>
                    <a:pt x="21604" y="3526"/>
                  </a:cubicBezTo>
                  <a:cubicBezTo>
                    <a:pt x="21485" y="3660"/>
                    <a:pt x="21373" y="3783"/>
                    <a:pt x="21216" y="3892"/>
                  </a:cubicBezTo>
                  <a:cubicBezTo>
                    <a:pt x="21020" y="3821"/>
                    <a:pt x="20867" y="3568"/>
                    <a:pt x="20785" y="3339"/>
                  </a:cubicBezTo>
                  <a:cubicBezTo>
                    <a:pt x="20772" y="3304"/>
                    <a:pt x="20723" y="3280"/>
                    <a:pt x="20669" y="3280"/>
                  </a:cubicBezTo>
                  <a:cubicBezTo>
                    <a:pt x="20666" y="3280"/>
                    <a:pt x="20662" y="3280"/>
                    <a:pt x="20658" y="3281"/>
                  </a:cubicBezTo>
                  <a:cubicBezTo>
                    <a:pt x="20291" y="3308"/>
                    <a:pt x="20140" y="3495"/>
                    <a:pt x="20006" y="3663"/>
                  </a:cubicBezTo>
                  <a:cubicBezTo>
                    <a:pt x="19924" y="3766"/>
                    <a:pt x="19845" y="3865"/>
                    <a:pt x="19726" y="3923"/>
                  </a:cubicBezTo>
                  <a:cubicBezTo>
                    <a:pt x="19638" y="3899"/>
                    <a:pt x="19551" y="3887"/>
                    <a:pt x="19465" y="3887"/>
                  </a:cubicBezTo>
                  <a:cubicBezTo>
                    <a:pt x="19392" y="3887"/>
                    <a:pt x="19321" y="3896"/>
                    <a:pt x="19252" y="3913"/>
                  </a:cubicBezTo>
                  <a:cubicBezTo>
                    <a:pt x="18770" y="4033"/>
                    <a:pt x="18472" y="4538"/>
                    <a:pt x="18208" y="4983"/>
                  </a:cubicBezTo>
                  <a:cubicBezTo>
                    <a:pt x="18078" y="5206"/>
                    <a:pt x="17953" y="5418"/>
                    <a:pt x="17837" y="5520"/>
                  </a:cubicBezTo>
                  <a:cubicBezTo>
                    <a:pt x="17593" y="5469"/>
                    <a:pt x="17421" y="5332"/>
                    <a:pt x="17239" y="5189"/>
                  </a:cubicBezTo>
                  <a:cubicBezTo>
                    <a:pt x="17074" y="5055"/>
                    <a:pt x="16902" y="4919"/>
                    <a:pt x="16660" y="4837"/>
                  </a:cubicBezTo>
                  <a:cubicBezTo>
                    <a:pt x="16495" y="4781"/>
                    <a:pt x="16353" y="4757"/>
                    <a:pt x="16229" y="4757"/>
                  </a:cubicBezTo>
                  <a:cubicBezTo>
                    <a:pt x="15876" y="4757"/>
                    <a:pt x="15676" y="4948"/>
                    <a:pt x="15506" y="5110"/>
                  </a:cubicBezTo>
                  <a:cubicBezTo>
                    <a:pt x="15397" y="5213"/>
                    <a:pt x="15285" y="5318"/>
                    <a:pt x="15142" y="5380"/>
                  </a:cubicBezTo>
                  <a:cubicBezTo>
                    <a:pt x="14848" y="5292"/>
                    <a:pt x="14797" y="5103"/>
                    <a:pt x="14739" y="4888"/>
                  </a:cubicBezTo>
                  <a:cubicBezTo>
                    <a:pt x="14686" y="4686"/>
                    <a:pt x="14630" y="4477"/>
                    <a:pt x="14354" y="4347"/>
                  </a:cubicBezTo>
                  <a:cubicBezTo>
                    <a:pt x="14333" y="4335"/>
                    <a:pt x="14307" y="4330"/>
                    <a:pt x="14281" y="4330"/>
                  </a:cubicBezTo>
                  <a:cubicBezTo>
                    <a:pt x="14269" y="4330"/>
                    <a:pt x="14257" y="4331"/>
                    <a:pt x="14246" y="4333"/>
                  </a:cubicBezTo>
                  <a:cubicBezTo>
                    <a:pt x="13910" y="4415"/>
                    <a:pt x="13747" y="4601"/>
                    <a:pt x="13603" y="4767"/>
                  </a:cubicBezTo>
                  <a:cubicBezTo>
                    <a:pt x="13543" y="4837"/>
                    <a:pt x="13487" y="4901"/>
                    <a:pt x="13423" y="4953"/>
                  </a:cubicBezTo>
                  <a:cubicBezTo>
                    <a:pt x="13247" y="4922"/>
                    <a:pt x="13171" y="4816"/>
                    <a:pt x="13080" y="4665"/>
                  </a:cubicBezTo>
                  <a:cubicBezTo>
                    <a:pt x="13051" y="4617"/>
                    <a:pt x="13022" y="4569"/>
                    <a:pt x="12987" y="4528"/>
                  </a:cubicBezTo>
                  <a:cubicBezTo>
                    <a:pt x="12956" y="4491"/>
                    <a:pt x="12926" y="4453"/>
                    <a:pt x="12895" y="4412"/>
                  </a:cubicBezTo>
                  <a:cubicBezTo>
                    <a:pt x="12785" y="4272"/>
                    <a:pt x="12661" y="4111"/>
                    <a:pt x="12428" y="4009"/>
                  </a:cubicBezTo>
                  <a:cubicBezTo>
                    <a:pt x="12408" y="3999"/>
                    <a:pt x="12385" y="3995"/>
                    <a:pt x="12362" y="3995"/>
                  </a:cubicBezTo>
                  <a:cubicBezTo>
                    <a:pt x="12335" y="3995"/>
                    <a:pt x="12309" y="4001"/>
                    <a:pt x="12287" y="4012"/>
                  </a:cubicBezTo>
                  <a:cubicBezTo>
                    <a:pt x="12242" y="4039"/>
                    <a:pt x="12199" y="4067"/>
                    <a:pt x="12155" y="4094"/>
                  </a:cubicBezTo>
                  <a:cubicBezTo>
                    <a:pt x="11998" y="4194"/>
                    <a:pt x="11895" y="4251"/>
                    <a:pt x="11791" y="4251"/>
                  </a:cubicBezTo>
                  <a:cubicBezTo>
                    <a:pt x="11736" y="4251"/>
                    <a:pt x="11681" y="4235"/>
                    <a:pt x="11617" y="4201"/>
                  </a:cubicBezTo>
                  <a:cubicBezTo>
                    <a:pt x="11560" y="4170"/>
                    <a:pt x="11554" y="4091"/>
                    <a:pt x="11549" y="4012"/>
                  </a:cubicBezTo>
                  <a:cubicBezTo>
                    <a:pt x="11538" y="3862"/>
                    <a:pt x="11524" y="3636"/>
                    <a:pt x="11068" y="3612"/>
                  </a:cubicBezTo>
                  <a:cubicBezTo>
                    <a:pt x="11051" y="3611"/>
                    <a:pt x="11035" y="3610"/>
                    <a:pt x="11019" y="3610"/>
                  </a:cubicBezTo>
                  <a:cubicBezTo>
                    <a:pt x="10729" y="3610"/>
                    <a:pt x="10618" y="3748"/>
                    <a:pt x="10529" y="3858"/>
                  </a:cubicBezTo>
                  <a:cubicBezTo>
                    <a:pt x="10430" y="3981"/>
                    <a:pt x="10364" y="4049"/>
                    <a:pt x="10159" y="4049"/>
                  </a:cubicBezTo>
                  <a:cubicBezTo>
                    <a:pt x="9954" y="4049"/>
                    <a:pt x="9837" y="3940"/>
                    <a:pt x="9681" y="3773"/>
                  </a:cubicBezTo>
                  <a:cubicBezTo>
                    <a:pt x="9603" y="3687"/>
                    <a:pt x="9530" y="3605"/>
                    <a:pt x="9432" y="3554"/>
                  </a:cubicBezTo>
                  <a:cubicBezTo>
                    <a:pt x="9258" y="3458"/>
                    <a:pt x="9096" y="3412"/>
                    <a:pt x="8940" y="3412"/>
                  </a:cubicBezTo>
                  <a:cubicBezTo>
                    <a:pt x="8912" y="3412"/>
                    <a:pt x="8883" y="3413"/>
                    <a:pt x="8855" y="3417"/>
                  </a:cubicBezTo>
                  <a:cubicBezTo>
                    <a:pt x="8545" y="3447"/>
                    <a:pt x="8342" y="3663"/>
                    <a:pt x="8145" y="3868"/>
                  </a:cubicBezTo>
                  <a:cubicBezTo>
                    <a:pt x="7909" y="4118"/>
                    <a:pt x="7725" y="4289"/>
                    <a:pt x="7469" y="4289"/>
                  </a:cubicBezTo>
                  <a:cubicBezTo>
                    <a:pt x="7427" y="4289"/>
                    <a:pt x="7383" y="4285"/>
                    <a:pt x="7337" y="4275"/>
                  </a:cubicBezTo>
                  <a:cubicBezTo>
                    <a:pt x="7210" y="4251"/>
                    <a:pt x="7158" y="4190"/>
                    <a:pt x="7082" y="4091"/>
                  </a:cubicBezTo>
                  <a:cubicBezTo>
                    <a:pt x="7003" y="3988"/>
                    <a:pt x="6906" y="3862"/>
                    <a:pt x="6653" y="3807"/>
                  </a:cubicBezTo>
                  <a:cubicBezTo>
                    <a:pt x="6567" y="3788"/>
                    <a:pt x="6491" y="3779"/>
                    <a:pt x="6423" y="3779"/>
                  </a:cubicBezTo>
                  <a:cubicBezTo>
                    <a:pt x="6150" y="3779"/>
                    <a:pt x="6011" y="3916"/>
                    <a:pt x="5886" y="4043"/>
                  </a:cubicBezTo>
                  <a:cubicBezTo>
                    <a:pt x="5847" y="4080"/>
                    <a:pt x="5809" y="4118"/>
                    <a:pt x="5765" y="4152"/>
                  </a:cubicBezTo>
                  <a:cubicBezTo>
                    <a:pt x="5573" y="4107"/>
                    <a:pt x="5472" y="4009"/>
                    <a:pt x="5357" y="3902"/>
                  </a:cubicBezTo>
                  <a:cubicBezTo>
                    <a:pt x="5307" y="3854"/>
                    <a:pt x="5256" y="3804"/>
                    <a:pt x="5197" y="3759"/>
                  </a:cubicBezTo>
                  <a:cubicBezTo>
                    <a:pt x="5176" y="3744"/>
                    <a:pt x="5146" y="3733"/>
                    <a:pt x="5115" y="3733"/>
                  </a:cubicBezTo>
                  <a:cubicBezTo>
                    <a:pt x="5109" y="3733"/>
                    <a:pt x="5102" y="3733"/>
                    <a:pt x="5095" y="3735"/>
                  </a:cubicBezTo>
                  <a:cubicBezTo>
                    <a:pt x="4909" y="3749"/>
                    <a:pt x="4765" y="3834"/>
                    <a:pt x="4626" y="3920"/>
                  </a:cubicBezTo>
                  <a:cubicBezTo>
                    <a:pt x="4473" y="4012"/>
                    <a:pt x="4363" y="4073"/>
                    <a:pt x="4243" y="4073"/>
                  </a:cubicBezTo>
                  <a:cubicBezTo>
                    <a:pt x="4221" y="4073"/>
                    <a:pt x="4199" y="4071"/>
                    <a:pt x="4176" y="4067"/>
                  </a:cubicBezTo>
                  <a:cubicBezTo>
                    <a:pt x="4058" y="4028"/>
                    <a:pt x="3625" y="3660"/>
                    <a:pt x="3605" y="3578"/>
                  </a:cubicBezTo>
                  <a:cubicBezTo>
                    <a:pt x="3602" y="3557"/>
                    <a:pt x="3586" y="3536"/>
                    <a:pt x="3561" y="3523"/>
                  </a:cubicBezTo>
                  <a:cubicBezTo>
                    <a:pt x="3539" y="3515"/>
                    <a:pt x="3513" y="3508"/>
                    <a:pt x="3486" y="3508"/>
                  </a:cubicBezTo>
                  <a:cubicBezTo>
                    <a:pt x="3481" y="3508"/>
                    <a:pt x="3476" y="3508"/>
                    <a:pt x="3471" y="3509"/>
                  </a:cubicBezTo>
                  <a:cubicBezTo>
                    <a:pt x="3165" y="3544"/>
                    <a:pt x="3015" y="3691"/>
                    <a:pt x="2883" y="3823"/>
                  </a:cubicBezTo>
                  <a:cubicBezTo>
                    <a:pt x="2762" y="3943"/>
                    <a:pt x="2658" y="4046"/>
                    <a:pt x="2455" y="4059"/>
                  </a:cubicBezTo>
                  <a:cubicBezTo>
                    <a:pt x="2444" y="4060"/>
                    <a:pt x="2434" y="4060"/>
                    <a:pt x="2424" y="4060"/>
                  </a:cubicBezTo>
                  <a:cubicBezTo>
                    <a:pt x="2302" y="4060"/>
                    <a:pt x="2238" y="3998"/>
                    <a:pt x="2120" y="3862"/>
                  </a:cubicBezTo>
                  <a:cubicBezTo>
                    <a:pt x="2004" y="3721"/>
                    <a:pt x="1858" y="3550"/>
                    <a:pt x="1533" y="3505"/>
                  </a:cubicBezTo>
                  <a:cubicBezTo>
                    <a:pt x="1527" y="3505"/>
                    <a:pt x="1522" y="3505"/>
                    <a:pt x="1517" y="3505"/>
                  </a:cubicBezTo>
                  <a:cubicBezTo>
                    <a:pt x="1481" y="3505"/>
                    <a:pt x="1446" y="3515"/>
                    <a:pt x="1423" y="3533"/>
                  </a:cubicBezTo>
                  <a:cubicBezTo>
                    <a:pt x="1361" y="3578"/>
                    <a:pt x="1309" y="3629"/>
                    <a:pt x="1258" y="3680"/>
                  </a:cubicBezTo>
                  <a:cubicBezTo>
                    <a:pt x="1154" y="3779"/>
                    <a:pt x="1056" y="3878"/>
                    <a:pt x="886" y="3923"/>
                  </a:cubicBezTo>
                  <a:cubicBezTo>
                    <a:pt x="843" y="3841"/>
                    <a:pt x="787" y="3762"/>
                    <a:pt x="733" y="3687"/>
                  </a:cubicBezTo>
                  <a:cubicBezTo>
                    <a:pt x="674" y="3605"/>
                    <a:pt x="616" y="3526"/>
                    <a:pt x="577" y="3444"/>
                  </a:cubicBezTo>
                  <a:cubicBezTo>
                    <a:pt x="561" y="3409"/>
                    <a:pt x="514" y="3389"/>
                    <a:pt x="462" y="3389"/>
                  </a:cubicBezTo>
                  <a:cubicBezTo>
                    <a:pt x="458" y="3389"/>
                    <a:pt x="454" y="3389"/>
                    <a:pt x="450" y="3389"/>
                  </a:cubicBezTo>
                  <a:cubicBezTo>
                    <a:pt x="271" y="3407"/>
                    <a:pt x="190" y="3471"/>
                    <a:pt x="154" y="3520"/>
                  </a:cubicBezTo>
                  <a:cubicBezTo>
                    <a:pt x="1" y="3738"/>
                    <a:pt x="381" y="4135"/>
                    <a:pt x="425" y="4180"/>
                  </a:cubicBezTo>
                  <a:cubicBezTo>
                    <a:pt x="448" y="4202"/>
                    <a:pt x="487" y="4214"/>
                    <a:pt x="526" y="4214"/>
                  </a:cubicBezTo>
                  <a:cubicBezTo>
                    <a:pt x="547" y="4214"/>
                    <a:pt x="568" y="4211"/>
                    <a:pt x="586" y="4204"/>
                  </a:cubicBezTo>
                  <a:cubicBezTo>
                    <a:pt x="640" y="4180"/>
                    <a:pt x="655" y="4131"/>
                    <a:pt x="620" y="4097"/>
                  </a:cubicBezTo>
                  <a:cubicBezTo>
                    <a:pt x="471" y="3947"/>
                    <a:pt x="293" y="3687"/>
                    <a:pt x="366" y="3584"/>
                  </a:cubicBezTo>
                  <a:cubicBezTo>
                    <a:pt x="371" y="3578"/>
                    <a:pt x="379" y="3568"/>
                    <a:pt x="393" y="3560"/>
                  </a:cubicBezTo>
                  <a:cubicBezTo>
                    <a:pt x="433" y="3629"/>
                    <a:pt x="479" y="3691"/>
                    <a:pt x="524" y="3752"/>
                  </a:cubicBezTo>
                  <a:cubicBezTo>
                    <a:pt x="592" y="3847"/>
                    <a:pt x="656" y="3936"/>
                    <a:pt x="695" y="4033"/>
                  </a:cubicBezTo>
                  <a:cubicBezTo>
                    <a:pt x="708" y="4066"/>
                    <a:pt x="755" y="4089"/>
                    <a:pt x="807" y="4089"/>
                  </a:cubicBezTo>
                  <a:cubicBezTo>
                    <a:pt x="813" y="4089"/>
                    <a:pt x="820" y="4088"/>
                    <a:pt x="826" y="4088"/>
                  </a:cubicBezTo>
                  <a:cubicBezTo>
                    <a:pt x="1157" y="4053"/>
                    <a:pt x="1314" y="3899"/>
                    <a:pt x="1452" y="3762"/>
                  </a:cubicBezTo>
                  <a:cubicBezTo>
                    <a:pt x="1485" y="3728"/>
                    <a:pt x="1518" y="3697"/>
                    <a:pt x="1551" y="3667"/>
                  </a:cubicBezTo>
                  <a:cubicBezTo>
                    <a:pt x="1729" y="3710"/>
                    <a:pt x="1821" y="3817"/>
                    <a:pt x="1917" y="3933"/>
                  </a:cubicBezTo>
                  <a:cubicBezTo>
                    <a:pt x="2029" y="4065"/>
                    <a:pt x="2154" y="4212"/>
                    <a:pt x="2426" y="4212"/>
                  </a:cubicBezTo>
                  <a:cubicBezTo>
                    <a:pt x="2443" y="4212"/>
                    <a:pt x="2461" y="4212"/>
                    <a:pt x="2480" y="4210"/>
                  </a:cubicBezTo>
                  <a:cubicBezTo>
                    <a:pt x="2791" y="4190"/>
                    <a:pt x="2944" y="4039"/>
                    <a:pt x="3076" y="3906"/>
                  </a:cubicBezTo>
                  <a:cubicBezTo>
                    <a:pt x="3180" y="3804"/>
                    <a:pt x="3269" y="3715"/>
                    <a:pt x="3419" y="3676"/>
                  </a:cubicBezTo>
                  <a:cubicBezTo>
                    <a:pt x="3551" y="3855"/>
                    <a:pt x="3941" y="4180"/>
                    <a:pt x="4109" y="4210"/>
                  </a:cubicBezTo>
                  <a:cubicBezTo>
                    <a:pt x="4156" y="4219"/>
                    <a:pt x="4200" y="4222"/>
                    <a:pt x="4242" y="4222"/>
                  </a:cubicBezTo>
                  <a:cubicBezTo>
                    <a:pt x="4462" y="4222"/>
                    <a:pt x="4632" y="4121"/>
                    <a:pt x="4784" y="4029"/>
                  </a:cubicBezTo>
                  <a:cubicBezTo>
                    <a:pt x="4880" y="3971"/>
                    <a:pt x="4972" y="3917"/>
                    <a:pt x="5066" y="3892"/>
                  </a:cubicBezTo>
                  <a:cubicBezTo>
                    <a:pt x="5101" y="3923"/>
                    <a:pt x="5134" y="3957"/>
                    <a:pt x="5166" y="3988"/>
                  </a:cubicBezTo>
                  <a:cubicBezTo>
                    <a:pt x="5300" y="4115"/>
                    <a:pt x="5454" y="4262"/>
                    <a:pt x="5777" y="4314"/>
                  </a:cubicBezTo>
                  <a:cubicBezTo>
                    <a:pt x="5788" y="4316"/>
                    <a:pt x="5800" y="4317"/>
                    <a:pt x="5811" y="4317"/>
                  </a:cubicBezTo>
                  <a:cubicBezTo>
                    <a:pt x="5842" y="4317"/>
                    <a:pt x="5871" y="4308"/>
                    <a:pt x="5892" y="4293"/>
                  </a:cubicBezTo>
                  <a:cubicBezTo>
                    <a:pt x="5967" y="4238"/>
                    <a:pt x="6027" y="4176"/>
                    <a:pt x="6080" y="4125"/>
                  </a:cubicBezTo>
                  <a:cubicBezTo>
                    <a:pt x="6206" y="4001"/>
                    <a:pt x="6284" y="3932"/>
                    <a:pt x="6430" y="3932"/>
                  </a:cubicBezTo>
                  <a:cubicBezTo>
                    <a:pt x="6473" y="3932"/>
                    <a:pt x="6522" y="3938"/>
                    <a:pt x="6580" y="3951"/>
                  </a:cubicBezTo>
                  <a:cubicBezTo>
                    <a:pt x="6741" y="3985"/>
                    <a:pt x="6803" y="4067"/>
                    <a:pt x="6875" y="4159"/>
                  </a:cubicBezTo>
                  <a:cubicBezTo>
                    <a:pt x="6953" y="4259"/>
                    <a:pt x="7040" y="4375"/>
                    <a:pt x="7269" y="4419"/>
                  </a:cubicBezTo>
                  <a:cubicBezTo>
                    <a:pt x="7343" y="4434"/>
                    <a:pt x="7413" y="4442"/>
                    <a:pt x="7479" y="4442"/>
                  </a:cubicBezTo>
                  <a:cubicBezTo>
                    <a:pt x="7876" y="4442"/>
                    <a:pt x="8122" y="4182"/>
                    <a:pt x="8343" y="3951"/>
                  </a:cubicBezTo>
                  <a:cubicBezTo>
                    <a:pt x="8512" y="3770"/>
                    <a:pt x="8687" y="3589"/>
                    <a:pt x="8893" y="3565"/>
                  </a:cubicBezTo>
                  <a:cubicBezTo>
                    <a:pt x="8906" y="3563"/>
                    <a:pt x="8920" y="3563"/>
                    <a:pt x="8934" y="3563"/>
                  </a:cubicBezTo>
                  <a:cubicBezTo>
                    <a:pt x="9036" y="3563"/>
                    <a:pt x="9151" y="3598"/>
                    <a:pt x="9283" y="3670"/>
                  </a:cubicBezTo>
                  <a:cubicBezTo>
                    <a:pt x="9351" y="3704"/>
                    <a:pt x="9414" y="3776"/>
                    <a:pt x="9481" y="3847"/>
                  </a:cubicBezTo>
                  <a:cubicBezTo>
                    <a:pt x="9627" y="4005"/>
                    <a:pt x="9804" y="4204"/>
                    <a:pt x="10159" y="4204"/>
                  </a:cubicBezTo>
                  <a:cubicBezTo>
                    <a:pt x="10514" y="4204"/>
                    <a:pt x="10643" y="4043"/>
                    <a:pt x="10736" y="3926"/>
                  </a:cubicBezTo>
                  <a:cubicBezTo>
                    <a:pt x="10823" y="3817"/>
                    <a:pt x="10875" y="3762"/>
                    <a:pt x="11020" y="3762"/>
                  </a:cubicBezTo>
                  <a:cubicBezTo>
                    <a:pt x="11029" y="3762"/>
                    <a:pt x="11039" y="3763"/>
                    <a:pt x="11049" y="3763"/>
                  </a:cubicBezTo>
                  <a:cubicBezTo>
                    <a:pt x="11290" y="3776"/>
                    <a:pt x="11306" y="3855"/>
                    <a:pt x="11317" y="4019"/>
                  </a:cubicBezTo>
                  <a:cubicBezTo>
                    <a:pt x="11325" y="4122"/>
                    <a:pt x="11333" y="4241"/>
                    <a:pt x="11469" y="4317"/>
                  </a:cubicBezTo>
                  <a:cubicBezTo>
                    <a:pt x="11583" y="4380"/>
                    <a:pt x="11689" y="4404"/>
                    <a:pt x="11788" y="4404"/>
                  </a:cubicBezTo>
                  <a:cubicBezTo>
                    <a:pt x="12001" y="4404"/>
                    <a:pt x="12182" y="4289"/>
                    <a:pt x="12336" y="4193"/>
                  </a:cubicBezTo>
                  <a:cubicBezTo>
                    <a:pt x="12336" y="4193"/>
                    <a:pt x="12352" y="4180"/>
                    <a:pt x="12370" y="4170"/>
                  </a:cubicBezTo>
                  <a:cubicBezTo>
                    <a:pt x="12510" y="4251"/>
                    <a:pt x="12600" y="4367"/>
                    <a:pt x="12688" y="4480"/>
                  </a:cubicBezTo>
                  <a:cubicBezTo>
                    <a:pt x="12721" y="4525"/>
                    <a:pt x="12751" y="4566"/>
                    <a:pt x="12785" y="4604"/>
                  </a:cubicBezTo>
                  <a:cubicBezTo>
                    <a:pt x="12814" y="4635"/>
                    <a:pt x="12838" y="4675"/>
                    <a:pt x="12864" y="4720"/>
                  </a:cubicBezTo>
                  <a:cubicBezTo>
                    <a:pt x="12956" y="4874"/>
                    <a:pt x="13081" y="5082"/>
                    <a:pt x="13454" y="5110"/>
                  </a:cubicBezTo>
                  <a:cubicBezTo>
                    <a:pt x="13460" y="5110"/>
                    <a:pt x="13466" y="5110"/>
                    <a:pt x="13472" y="5110"/>
                  </a:cubicBezTo>
                  <a:cubicBezTo>
                    <a:pt x="13502" y="5110"/>
                    <a:pt x="13533" y="5103"/>
                    <a:pt x="13554" y="5085"/>
                  </a:cubicBezTo>
                  <a:cubicBezTo>
                    <a:pt x="13654" y="5017"/>
                    <a:pt x="13730" y="4929"/>
                    <a:pt x="13805" y="4843"/>
                  </a:cubicBezTo>
                  <a:cubicBezTo>
                    <a:pt x="13930" y="4699"/>
                    <a:pt x="14048" y="4562"/>
                    <a:pt x="14266" y="4494"/>
                  </a:cubicBezTo>
                  <a:cubicBezTo>
                    <a:pt x="14425" y="4593"/>
                    <a:pt x="14466" y="4751"/>
                    <a:pt x="14511" y="4914"/>
                  </a:cubicBezTo>
                  <a:cubicBezTo>
                    <a:pt x="14575" y="5155"/>
                    <a:pt x="14647" y="5421"/>
                    <a:pt x="15110" y="5537"/>
                  </a:cubicBezTo>
                  <a:cubicBezTo>
                    <a:pt x="15116" y="5539"/>
                    <a:pt x="15124" y="5539"/>
                    <a:pt x="15132" y="5539"/>
                  </a:cubicBezTo>
                  <a:cubicBezTo>
                    <a:pt x="15164" y="5539"/>
                    <a:pt x="15205" y="5531"/>
                    <a:pt x="15205" y="5531"/>
                  </a:cubicBezTo>
                  <a:cubicBezTo>
                    <a:pt x="15421" y="5455"/>
                    <a:pt x="15563" y="5321"/>
                    <a:pt x="15698" y="5195"/>
                  </a:cubicBezTo>
                  <a:cubicBezTo>
                    <a:pt x="15870" y="5031"/>
                    <a:pt x="16001" y="4907"/>
                    <a:pt x="16230" y="4907"/>
                  </a:cubicBezTo>
                  <a:cubicBezTo>
                    <a:pt x="16320" y="4907"/>
                    <a:pt x="16425" y="4926"/>
                    <a:pt x="16554" y="4969"/>
                  </a:cubicBezTo>
                  <a:cubicBezTo>
                    <a:pt x="16753" y="5037"/>
                    <a:pt x="16902" y="5158"/>
                    <a:pt x="17060" y="5284"/>
                  </a:cubicBezTo>
                  <a:cubicBezTo>
                    <a:pt x="17275" y="5452"/>
                    <a:pt x="17495" y="5629"/>
                    <a:pt x="17855" y="5678"/>
                  </a:cubicBezTo>
                  <a:cubicBezTo>
                    <a:pt x="17863" y="5679"/>
                    <a:pt x="17871" y="5680"/>
                    <a:pt x="17878" y="5680"/>
                  </a:cubicBezTo>
                  <a:cubicBezTo>
                    <a:pt x="17910" y="5680"/>
                    <a:pt x="17939" y="5670"/>
                    <a:pt x="17962" y="5657"/>
                  </a:cubicBezTo>
                  <a:cubicBezTo>
                    <a:pt x="18122" y="5550"/>
                    <a:pt x="18263" y="5315"/>
                    <a:pt x="18425" y="5037"/>
                  </a:cubicBezTo>
                  <a:cubicBezTo>
                    <a:pt x="18659" y="4641"/>
                    <a:pt x="18950" y="4149"/>
                    <a:pt x="19334" y="4053"/>
                  </a:cubicBezTo>
                  <a:cubicBezTo>
                    <a:pt x="19377" y="4042"/>
                    <a:pt x="19421" y="4036"/>
                    <a:pt x="19466" y="4036"/>
                  </a:cubicBezTo>
                  <a:cubicBezTo>
                    <a:pt x="19535" y="4036"/>
                    <a:pt x="19607" y="4049"/>
                    <a:pt x="19683" y="4073"/>
                  </a:cubicBezTo>
                  <a:cubicBezTo>
                    <a:pt x="19700" y="4080"/>
                    <a:pt x="19718" y="4083"/>
                    <a:pt x="19737" y="4083"/>
                  </a:cubicBezTo>
                  <a:cubicBezTo>
                    <a:pt x="19756" y="4083"/>
                    <a:pt x="19775" y="4080"/>
                    <a:pt x="19791" y="4073"/>
                  </a:cubicBezTo>
                  <a:cubicBezTo>
                    <a:pt x="19999" y="4001"/>
                    <a:pt x="20107" y="3865"/>
                    <a:pt x="20212" y="3735"/>
                  </a:cubicBezTo>
                  <a:cubicBezTo>
                    <a:pt x="20316" y="3602"/>
                    <a:pt x="20410" y="3485"/>
                    <a:pt x="20586" y="3444"/>
                  </a:cubicBezTo>
                  <a:cubicBezTo>
                    <a:pt x="20681" y="3676"/>
                    <a:pt x="20873" y="3998"/>
                    <a:pt x="21218" y="4056"/>
                  </a:cubicBezTo>
                  <a:cubicBezTo>
                    <a:pt x="21226" y="4058"/>
                    <a:pt x="21235" y="4058"/>
                    <a:pt x="21244" y="4058"/>
                  </a:cubicBezTo>
                  <a:cubicBezTo>
                    <a:pt x="21274" y="4058"/>
                    <a:pt x="21305" y="4049"/>
                    <a:pt x="21327" y="4036"/>
                  </a:cubicBezTo>
                  <a:cubicBezTo>
                    <a:pt x="21534" y="3902"/>
                    <a:pt x="21671" y="3752"/>
                    <a:pt x="21803" y="3605"/>
                  </a:cubicBezTo>
                  <a:cubicBezTo>
                    <a:pt x="21956" y="3437"/>
                    <a:pt x="22102" y="3276"/>
                    <a:pt x="22341" y="3147"/>
                  </a:cubicBezTo>
                  <a:cubicBezTo>
                    <a:pt x="22418" y="3198"/>
                    <a:pt x="22496" y="3253"/>
                    <a:pt x="22574" y="3307"/>
                  </a:cubicBezTo>
                  <a:cubicBezTo>
                    <a:pt x="22789" y="3455"/>
                    <a:pt x="23009" y="3608"/>
                    <a:pt x="23273" y="3718"/>
                  </a:cubicBezTo>
                  <a:lnTo>
                    <a:pt x="23306" y="3731"/>
                  </a:lnTo>
                  <a:cubicBezTo>
                    <a:pt x="23464" y="3799"/>
                    <a:pt x="23527" y="3826"/>
                    <a:pt x="23617" y="3826"/>
                  </a:cubicBezTo>
                  <a:cubicBezTo>
                    <a:pt x="23654" y="3826"/>
                    <a:pt x="23695" y="3822"/>
                    <a:pt x="23750" y="3813"/>
                  </a:cubicBezTo>
                  <a:cubicBezTo>
                    <a:pt x="23801" y="3807"/>
                    <a:pt x="23871" y="3796"/>
                    <a:pt x="23982" y="3786"/>
                  </a:cubicBezTo>
                  <a:lnTo>
                    <a:pt x="24011" y="3786"/>
                  </a:lnTo>
                  <a:cubicBezTo>
                    <a:pt x="24067" y="3781"/>
                    <a:pt x="24121" y="3779"/>
                    <a:pt x="24174" y="3779"/>
                  </a:cubicBezTo>
                  <a:cubicBezTo>
                    <a:pt x="24399" y="3779"/>
                    <a:pt x="24586" y="3823"/>
                    <a:pt x="24738" y="3909"/>
                  </a:cubicBezTo>
                  <a:cubicBezTo>
                    <a:pt x="24938" y="4022"/>
                    <a:pt x="25095" y="4145"/>
                    <a:pt x="25268" y="4293"/>
                  </a:cubicBezTo>
                  <a:cubicBezTo>
                    <a:pt x="25299" y="4320"/>
                    <a:pt x="25325" y="4343"/>
                    <a:pt x="25348" y="4367"/>
                  </a:cubicBezTo>
                  <a:cubicBezTo>
                    <a:pt x="25443" y="4453"/>
                    <a:pt x="25517" y="4522"/>
                    <a:pt x="25646" y="4528"/>
                  </a:cubicBezTo>
                  <a:cubicBezTo>
                    <a:pt x="25649" y="4529"/>
                    <a:pt x="25652" y="4529"/>
                    <a:pt x="25655" y="4529"/>
                  </a:cubicBezTo>
                  <a:cubicBezTo>
                    <a:pt x="25777" y="4529"/>
                    <a:pt x="25897" y="4468"/>
                    <a:pt x="26034" y="4371"/>
                  </a:cubicBezTo>
                  <a:cubicBezTo>
                    <a:pt x="26157" y="4288"/>
                    <a:pt x="26245" y="4146"/>
                    <a:pt x="26340" y="3991"/>
                  </a:cubicBezTo>
                  <a:cubicBezTo>
                    <a:pt x="26473" y="3776"/>
                    <a:pt x="26626" y="3529"/>
                    <a:pt x="26874" y="3471"/>
                  </a:cubicBezTo>
                  <a:cubicBezTo>
                    <a:pt x="26910" y="3463"/>
                    <a:pt x="26949" y="3459"/>
                    <a:pt x="26990" y="3459"/>
                  </a:cubicBezTo>
                  <a:cubicBezTo>
                    <a:pt x="27083" y="3459"/>
                    <a:pt x="27187" y="3480"/>
                    <a:pt x="27307" y="3523"/>
                  </a:cubicBezTo>
                  <a:cubicBezTo>
                    <a:pt x="27432" y="3567"/>
                    <a:pt x="27563" y="3707"/>
                    <a:pt x="27704" y="3858"/>
                  </a:cubicBezTo>
                  <a:cubicBezTo>
                    <a:pt x="27948" y="4117"/>
                    <a:pt x="28269" y="4460"/>
                    <a:pt x="28772" y="4460"/>
                  </a:cubicBezTo>
                  <a:cubicBezTo>
                    <a:pt x="28865" y="4460"/>
                    <a:pt x="28965" y="4448"/>
                    <a:pt x="29071" y="4422"/>
                  </a:cubicBezTo>
                  <a:cubicBezTo>
                    <a:pt x="29443" y="4330"/>
                    <a:pt x="29612" y="4083"/>
                    <a:pt x="29776" y="3847"/>
                  </a:cubicBezTo>
                  <a:cubicBezTo>
                    <a:pt x="29971" y="3566"/>
                    <a:pt x="30140" y="3318"/>
                    <a:pt x="30603" y="3318"/>
                  </a:cubicBezTo>
                  <a:cubicBezTo>
                    <a:pt x="30634" y="3318"/>
                    <a:pt x="30667" y="3319"/>
                    <a:pt x="30702" y="3321"/>
                  </a:cubicBezTo>
                  <a:cubicBezTo>
                    <a:pt x="30975" y="3339"/>
                    <a:pt x="31098" y="3465"/>
                    <a:pt x="31228" y="3602"/>
                  </a:cubicBezTo>
                  <a:cubicBezTo>
                    <a:pt x="31289" y="3667"/>
                    <a:pt x="31353" y="3731"/>
                    <a:pt x="31432" y="3783"/>
                  </a:cubicBezTo>
                  <a:cubicBezTo>
                    <a:pt x="31453" y="3796"/>
                    <a:pt x="31482" y="3817"/>
                    <a:pt x="31518" y="3841"/>
                  </a:cubicBezTo>
                  <a:cubicBezTo>
                    <a:pt x="31842" y="4059"/>
                    <a:pt x="32060" y="4193"/>
                    <a:pt x="32216" y="4214"/>
                  </a:cubicBezTo>
                  <a:cubicBezTo>
                    <a:pt x="32273" y="4221"/>
                    <a:pt x="32326" y="4224"/>
                    <a:pt x="32375" y="4224"/>
                  </a:cubicBezTo>
                  <a:cubicBezTo>
                    <a:pt x="32798" y="4224"/>
                    <a:pt x="32976" y="3982"/>
                    <a:pt x="33122" y="3783"/>
                  </a:cubicBezTo>
                  <a:cubicBezTo>
                    <a:pt x="33268" y="3584"/>
                    <a:pt x="33378" y="3455"/>
                    <a:pt x="33589" y="3431"/>
                  </a:cubicBezTo>
                  <a:cubicBezTo>
                    <a:pt x="33657" y="3602"/>
                    <a:pt x="33804" y="3844"/>
                    <a:pt x="34111" y="3933"/>
                  </a:cubicBezTo>
                  <a:cubicBezTo>
                    <a:pt x="34182" y="3953"/>
                    <a:pt x="34256" y="3963"/>
                    <a:pt x="34334" y="3963"/>
                  </a:cubicBezTo>
                  <a:cubicBezTo>
                    <a:pt x="34471" y="3963"/>
                    <a:pt x="34618" y="3931"/>
                    <a:pt x="34773" y="3868"/>
                  </a:cubicBezTo>
                  <a:cubicBezTo>
                    <a:pt x="34976" y="3789"/>
                    <a:pt x="35119" y="3680"/>
                    <a:pt x="35245" y="3588"/>
                  </a:cubicBezTo>
                  <a:cubicBezTo>
                    <a:pt x="35408" y="3465"/>
                    <a:pt x="35528" y="3375"/>
                    <a:pt x="35715" y="3375"/>
                  </a:cubicBezTo>
                  <a:cubicBezTo>
                    <a:pt x="35841" y="3375"/>
                    <a:pt x="35996" y="3415"/>
                    <a:pt x="36215" y="3512"/>
                  </a:cubicBezTo>
                  <a:cubicBezTo>
                    <a:pt x="36294" y="3550"/>
                    <a:pt x="36365" y="3588"/>
                    <a:pt x="36441" y="3633"/>
                  </a:cubicBezTo>
                  <a:cubicBezTo>
                    <a:pt x="36642" y="3741"/>
                    <a:pt x="36849" y="3857"/>
                    <a:pt x="37194" y="3881"/>
                  </a:cubicBezTo>
                  <a:cubicBezTo>
                    <a:pt x="37251" y="3886"/>
                    <a:pt x="37301" y="3888"/>
                    <a:pt x="37347" y="3888"/>
                  </a:cubicBezTo>
                  <a:cubicBezTo>
                    <a:pt x="37591" y="3888"/>
                    <a:pt x="37697" y="3830"/>
                    <a:pt x="37803" y="3752"/>
                  </a:cubicBezTo>
                  <a:cubicBezTo>
                    <a:pt x="37858" y="3714"/>
                    <a:pt x="37904" y="3680"/>
                    <a:pt x="37999" y="3659"/>
                  </a:cubicBezTo>
                  <a:cubicBezTo>
                    <a:pt x="38052" y="3648"/>
                    <a:pt x="38098" y="3642"/>
                    <a:pt x="38141" y="3642"/>
                  </a:cubicBezTo>
                  <a:cubicBezTo>
                    <a:pt x="38301" y="3642"/>
                    <a:pt x="38404" y="3718"/>
                    <a:pt x="38549" y="3838"/>
                  </a:cubicBezTo>
                  <a:cubicBezTo>
                    <a:pt x="38690" y="3953"/>
                    <a:pt x="38864" y="4096"/>
                    <a:pt x="39159" y="4096"/>
                  </a:cubicBezTo>
                  <a:cubicBezTo>
                    <a:pt x="39194" y="4096"/>
                    <a:pt x="39232" y="4094"/>
                    <a:pt x="39271" y="4090"/>
                  </a:cubicBezTo>
                  <a:cubicBezTo>
                    <a:pt x="39299" y="4087"/>
                    <a:pt x="39324" y="4077"/>
                    <a:pt x="39341" y="4066"/>
                  </a:cubicBezTo>
                  <a:cubicBezTo>
                    <a:pt x="39428" y="3998"/>
                    <a:pt x="39504" y="3919"/>
                    <a:pt x="39584" y="3838"/>
                  </a:cubicBezTo>
                  <a:cubicBezTo>
                    <a:pt x="39736" y="3680"/>
                    <a:pt x="39892" y="3515"/>
                    <a:pt x="40125" y="3441"/>
                  </a:cubicBezTo>
                  <a:cubicBezTo>
                    <a:pt x="40158" y="3471"/>
                    <a:pt x="40196" y="3505"/>
                    <a:pt x="40236" y="3543"/>
                  </a:cubicBezTo>
                  <a:cubicBezTo>
                    <a:pt x="40507" y="3793"/>
                    <a:pt x="40916" y="4169"/>
                    <a:pt x="41374" y="4203"/>
                  </a:cubicBezTo>
                  <a:cubicBezTo>
                    <a:pt x="41411" y="4206"/>
                    <a:pt x="41446" y="4207"/>
                    <a:pt x="41480" y="4207"/>
                  </a:cubicBezTo>
                  <a:cubicBezTo>
                    <a:pt x="41906" y="4207"/>
                    <a:pt x="42163" y="3994"/>
                    <a:pt x="42373" y="3820"/>
                  </a:cubicBezTo>
                  <a:cubicBezTo>
                    <a:pt x="42496" y="3721"/>
                    <a:pt x="42611" y="3625"/>
                    <a:pt x="42737" y="3584"/>
                  </a:cubicBezTo>
                  <a:cubicBezTo>
                    <a:pt x="42854" y="3546"/>
                    <a:pt x="42949" y="3530"/>
                    <a:pt x="43032" y="3530"/>
                  </a:cubicBezTo>
                  <a:cubicBezTo>
                    <a:pt x="43195" y="3530"/>
                    <a:pt x="43315" y="3591"/>
                    <a:pt x="43469" y="3670"/>
                  </a:cubicBezTo>
                  <a:cubicBezTo>
                    <a:pt x="43620" y="3749"/>
                    <a:pt x="43790" y="3834"/>
                    <a:pt x="44034" y="3868"/>
                  </a:cubicBezTo>
                  <a:cubicBezTo>
                    <a:pt x="44128" y="3881"/>
                    <a:pt x="44216" y="3887"/>
                    <a:pt x="44297" y="3887"/>
                  </a:cubicBezTo>
                  <a:cubicBezTo>
                    <a:pt x="44818" y="3887"/>
                    <a:pt x="45084" y="3645"/>
                    <a:pt x="45302" y="3447"/>
                  </a:cubicBezTo>
                  <a:cubicBezTo>
                    <a:pt x="45347" y="3407"/>
                    <a:pt x="45391" y="3365"/>
                    <a:pt x="45436" y="3328"/>
                  </a:cubicBezTo>
                  <a:cubicBezTo>
                    <a:pt x="45733" y="3407"/>
                    <a:pt x="45871" y="3529"/>
                    <a:pt x="46028" y="3670"/>
                  </a:cubicBezTo>
                  <a:cubicBezTo>
                    <a:pt x="46138" y="3765"/>
                    <a:pt x="46252" y="3868"/>
                    <a:pt x="46430" y="3960"/>
                  </a:cubicBezTo>
                  <a:cubicBezTo>
                    <a:pt x="46572" y="4035"/>
                    <a:pt x="46701" y="4072"/>
                    <a:pt x="46821" y="4072"/>
                  </a:cubicBezTo>
                  <a:cubicBezTo>
                    <a:pt x="46856" y="4072"/>
                    <a:pt x="46890" y="4069"/>
                    <a:pt x="46923" y="4062"/>
                  </a:cubicBezTo>
                  <a:cubicBezTo>
                    <a:pt x="47182" y="4012"/>
                    <a:pt x="47291" y="3789"/>
                    <a:pt x="47388" y="3594"/>
                  </a:cubicBezTo>
                  <a:cubicBezTo>
                    <a:pt x="47432" y="3505"/>
                    <a:pt x="47472" y="3423"/>
                    <a:pt x="47517" y="3379"/>
                  </a:cubicBezTo>
                  <a:cubicBezTo>
                    <a:pt x="47539" y="3355"/>
                    <a:pt x="47561" y="3331"/>
                    <a:pt x="47584" y="3307"/>
                  </a:cubicBezTo>
                  <a:cubicBezTo>
                    <a:pt x="47709" y="3174"/>
                    <a:pt x="47863" y="3006"/>
                    <a:pt x="48044" y="2979"/>
                  </a:cubicBezTo>
                  <a:cubicBezTo>
                    <a:pt x="48060" y="2977"/>
                    <a:pt x="48077" y="2975"/>
                    <a:pt x="48093" y="2975"/>
                  </a:cubicBezTo>
                  <a:cubicBezTo>
                    <a:pt x="48153" y="2975"/>
                    <a:pt x="48217" y="2990"/>
                    <a:pt x="48286" y="3020"/>
                  </a:cubicBezTo>
                  <a:cubicBezTo>
                    <a:pt x="48427" y="3081"/>
                    <a:pt x="48540" y="3249"/>
                    <a:pt x="48648" y="3410"/>
                  </a:cubicBezTo>
                  <a:cubicBezTo>
                    <a:pt x="48798" y="3631"/>
                    <a:pt x="48953" y="3861"/>
                    <a:pt x="49242" y="3919"/>
                  </a:cubicBezTo>
                  <a:cubicBezTo>
                    <a:pt x="49311" y="3933"/>
                    <a:pt x="49376" y="3939"/>
                    <a:pt x="49436" y="3939"/>
                  </a:cubicBezTo>
                  <a:cubicBezTo>
                    <a:pt x="49891" y="3939"/>
                    <a:pt x="50115" y="3575"/>
                    <a:pt x="50269" y="3321"/>
                  </a:cubicBezTo>
                  <a:cubicBezTo>
                    <a:pt x="50334" y="3215"/>
                    <a:pt x="50403" y="3102"/>
                    <a:pt x="50464" y="3061"/>
                  </a:cubicBezTo>
                  <a:cubicBezTo>
                    <a:pt x="50581" y="2983"/>
                    <a:pt x="50708" y="2944"/>
                    <a:pt x="50844" y="2944"/>
                  </a:cubicBezTo>
                  <a:cubicBezTo>
                    <a:pt x="50857" y="2944"/>
                    <a:pt x="50869" y="2944"/>
                    <a:pt x="50881" y="2945"/>
                  </a:cubicBezTo>
                  <a:cubicBezTo>
                    <a:pt x="51199" y="2965"/>
                    <a:pt x="51534" y="3181"/>
                    <a:pt x="51741" y="3379"/>
                  </a:cubicBezTo>
                  <a:cubicBezTo>
                    <a:pt x="51786" y="3423"/>
                    <a:pt x="51830" y="3471"/>
                    <a:pt x="51876" y="3523"/>
                  </a:cubicBezTo>
                  <a:cubicBezTo>
                    <a:pt x="52055" y="3722"/>
                    <a:pt x="52288" y="3980"/>
                    <a:pt x="52700" y="3980"/>
                  </a:cubicBezTo>
                  <a:cubicBezTo>
                    <a:pt x="52804" y="3980"/>
                    <a:pt x="52918" y="3964"/>
                    <a:pt x="53046" y="3926"/>
                  </a:cubicBezTo>
                  <a:cubicBezTo>
                    <a:pt x="53250" y="3864"/>
                    <a:pt x="53368" y="3714"/>
                    <a:pt x="53474" y="3584"/>
                  </a:cubicBezTo>
                  <a:cubicBezTo>
                    <a:pt x="53534" y="3512"/>
                    <a:pt x="53590" y="3441"/>
                    <a:pt x="53651" y="3399"/>
                  </a:cubicBezTo>
                  <a:cubicBezTo>
                    <a:pt x="53910" y="3221"/>
                    <a:pt x="54035" y="3177"/>
                    <a:pt x="54504" y="3177"/>
                  </a:cubicBezTo>
                  <a:cubicBezTo>
                    <a:pt x="54921" y="3181"/>
                    <a:pt x="55194" y="3289"/>
                    <a:pt x="55483" y="3406"/>
                  </a:cubicBezTo>
                  <a:cubicBezTo>
                    <a:pt x="55763" y="3522"/>
                    <a:pt x="56054" y="3638"/>
                    <a:pt x="56478" y="3659"/>
                  </a:cubicBezTo>
                  <a:cubicBezTo>
                    <a:pt x="56512" y="3661"/>
                    <a:pt x="56546" y="3661"/>
                    <a:pt x="56579" y="3661"/>
                  </a:cubicBezTo>
                  <a:cubicBezTo>
                    <a:pt x="56887" y="3661"/>
                    <a:pt x="57133" y="3591"/>
                    <a:pt x="57352" y="3529"/>
                  </a:cubicBezTo>
                  <a:cubicBezTo>
                    <a:pt x="57527" y="3481"/>
                    <a:pt x="57691" y="3433"/>
                    <a:pt x="57859" y="3430"/>
                  </a:cubicBezTo>
                  <a:cubicBezTo>
                    <a:pt x="57862" y="3430"/>
                    <a:pt x="57866" y="3430"/>
                    <a:pt x="57869" y="3430"/>
                  </a:cubicBezTo>
                  <a:cubicBezTo>
                    <a:pt x="58216" y="3430"/>
                    <a:pt x="58363" y="3590"/>
                    <a:pt x="58533" y="3783"/>
                  </a:cubicBezTo>
                  <a:cubicBezTo>
                    <a:pt x="58694" y="3964"/>
                    <a:pt x="58877" y="4169"/>
                    <a:pt x="59270" y="4175"/>
                  </a:cubicBezTo>
                  <a:cubicBezTo>
                    <a:pt x="59274" y="4175"/>
                    <a:pt x="59278" y="4175"/>
                    <a:pt x="59282" y="4175"/>
                  </a:cubicBezTo>
                  <a:cubicBezTo>
                    <a:pt x="59594" y="4175"/>
                    <a:pt x="59763" y="4045"/>
                    <a:pt x="59896" y="3933"/>
                  </a:cubicBezTo>
                  <a:cubicBezTo>
                    <a:pt x="60019" y="3833"/>
                    <a:pt x="60099" y="3770"/>
                    <a:pt x="60238" y="3770"/>
                  </a:cubicBezTo>
                  <a:cubicBezTo>
                    <a:pt x="60251" y="3770"/>
                    <a:pt x="60265" y="3771"/>
                    <a:pt x="60279" y="3772"/>
                  </a:cubicBezTo>
                  <a:cubicBezTo>
                    <a:pt x="60552" y="3789"/>
                    <a:pt x="60782" y="3998"/>
                    <a:pt x="60984" y="4182"/>
                  </a:cubicBezTo>
                  <a:cubicBezTo>
                    <a:pt x="61102" y="4292"/>
                    <a:pt x="61214" y="4395"/>
                    <a:pt x="61334" y="4459"/>
                  </a:cubicBezTo>
                  <a:cubicBezTo>
                    <a:pt x="61646" y="4629"/>
                    <a:pt x="61982" y="4787"/>
                    <a:pt x="62399" y="4787"/>
                  </a:cubicBezTo>
                  <a:cubicBezTo>
                    <a:pt x="62589" y="4787"/>
                    <a:pt x="62796" y="4754"/>
                    <a:pt x="63025" y="4675"/>
                  </a:cubicBezTo>
                  <a:cubicBezTo>
                    <a:pt x="63259" y="4596"/>
                    <a:pt x="63491" y="4425"/>
                    <a:pt x="63736" y="4248"/>
                  </a:cubicBezTo>
                  <a:cubicBezTo>
                    <a:pt x="64102" y="3978"/>
                    <a:pt x="64516" y="3675"/>
                    <a:pt x="64958" y="3675"/>
                  </a:cubicBezTo>
                  <a:cubicBezTo>
                    <a:pt x="64976" y="3675"/>
                    <a:pt x="64995" y="3675"/>
                    <a:pt x="65014" y="3676"/>
                  </a:cubicBezTo>
                  <a:cubicBezTo>
                    <a:pt x="65293" y="3694"/>
                    <a:pt x="65569" y="3857"/>
                    <a:pt x="65835" y="4015"/>
                  </a:cubicBezTo>
                  <a:cubicBezTo>
                    <a:pt x="66016" y="4125"/>
                    <a:pt x="66187" y="4224"/>
                    <a:pt x="66361" y="4282"/>
                  </a:cubicBezTo>
                  <a:cubicBezTo>
                    <a:pt x="66377" y="4287"/>
                    <a:pt x="66394" y="4289"/>
                    <a:pt x="66410" y="4289"/>
                  </a:cubicBezTo>
                  <a:cubicBezTo>
                    <a:pt x="66427" y="4289"/>
                    <a:pt x="66445" y="4287"/>
                    <a:pt x="66461" y="4282"/>
                  </a:cubicBezTo>
                  <a:cubicBezTo>
                    <a:pt x="66809" y="4180"/>
                    <a:pt x="66977" y="4009"/>
                    <a:pt x="67139" y="3841"/>
                  </a:cubicBezTo>
                  <a:cubicBezTo>
                    <a:pt x="67178" y="3799"/>
                    <a:pt x="67216" y="3762"/>
                    <a:pt x="67256" y="3725"/>
                  </a:cubicBezTo>
                  <a:cubicBezTo>
                    <a:pt x="67344" y="3642"/>
                    <a:pt x="67461" y="3563"/>
                    <a:pt x="67575" y="3489"/>
                  </a:cubicBezTo>
                  <a:cubicBezTo>
                    <a:pt x="67673" y="3423"/>
                    <a:pt x="67774" y="3358"/>
                    <a:pt x="67859" y="3287"/>
                  </a:cubicBezTo>
                  <a:cubicBezTo>
                    <a:pt x="68008" y="3465"/>
                    <a:pt x="68008" y="3660"/>
                    <a:pt x="68008" y="3865"/>
                  </a:cubicBezTo>
                  <a:cubicBezTo>
                    <a:pt x="68008" y="4070"/>
                    <a:pt x="68008" y="4278"/>
                    <a:pt x="68154" y="4487"/>
                  </a:cubicBezTo>
                  <a:cubicBezTo>
                    <a:pt x="68238" y="4603"/>
                    <a:pt x="68315" y="4726"/>
                    <a:pt x="68396" y="4860"/>
                  </a:cubicBezTo>
                  <a:cubicBezTo>
                    <a:pt x="68654" y="5277"/>
                    <a:pt x="68922" y="5707"/>
                    <a:pt x="69457" y="6030"/>
                  </a:cubicBezTo>
                  <a:cubicBezTo>
                    <a:pt x="69807" y="6238"/>
                    <a:pt x="70123" y="6339"/>
                    <a:pt x="70419" y="6339"/>
                  </a:cubicBezTo>
                  <a:cubicBezTo>
                    <a:pt x="70447" y="6339"/>
                    <a:pt x="70474" y="6338"/>
                    <a:pt x="70502" y="6337"/>
                  </a:cubicBezTo>
                  <a:cubicBezTo>
                    <a:pt x="70925" y="6306"/>
                    <a:pt x="71242" y="6060"/>
                    <a:pt x="71469" y="5851"/>
                  </a:cubicBezTo>
                  <a:cubicBezTo>
                    <a:pt x="71708" y="5633"/>
                    <a:pt x="71967" y="5413"/>
                    <a:pt x="72217" y="5202"/>
                  </a:cubicBezTo>
                  <a:cubicBezTo>
                    <a:pt x="72525" y="4942"/>
                    <a:pt x="72844" y="4675"/>
                    <a:pt x="73130" y="4398"/>
                  </a:cubicBezTo>
                  <a:cubicBezTo>
                    <a:pt x="73151" y="4377"/>
                    <a:pt x="73181" y="4346"/>
                    <a:pt x="73216" y="4306"/>
                  </a:cubicBezTo>
                  <a:cubicBezTo>
                    <a:pt x="73366" y="4138"/>
                    <a:pt x="73705" y="3762"/>
                    <a:pt x="74012" y="3759"/>
                  </a:cubicBezTo>
                  <a:cubicBezTo>
                    <a:pt x="74078" y="3867"/>
                    <a:pt x="74091" y="4008"/>
                    <a:pt x="74106" y="4155"/>
                  </a:cubicBezTo>
                  <a:cubicBezTo>
                    <a:pt x="74133" y="4408"/>
                    <a:pt x="74160" y="4671"/>
                    <a:pt x="74454" y="4853"/>
                  </a:cubicBezTo>
                  <a:cubicBezTo>
                    <a:pt x="74475" y="4867"/>
                    <a:pt x="74501" y="4874"/>
                    <a:pt x="74529" y="4874"/>
                  </a:cubicBezTo>
                  <a:cubicBezTo>
                    <a:pt x="74535" y="4874"/>
                    <a:pt x="74540" y="4873"/>
                    <a:pt x="74546" y="4873"/>
                  </a:cubicBezTo>
                  <a:cubicBezTo>
                    <a:pt x="74581" y="4873"/>
                    <a:pt x="74630" y="4842"/>
                    <a:pt x="74630" y="4842"/>
                  </a:cubicBezTo>
                  <a:cubicBezTo>
                    <a:pt x="75257" y="4237"/>
                    <a:pt x="75310" y="3519"/>
                    <a:pt x="75364" y="2828"/>
                  </a:cubicBezTo>
                  <a:cubicBezTo>
                    <a:pt x="75391" y="2472"/>
                    <a:pt x="75417" y="2137"/>
                    <a:pt x="75515" y="1823"/>
                  </a:cubicBezTo>
                  <a:lnTo>
                    <a:pt x="75599" y="1556"/>
                  </a:lnTo>
                  <a:cubicBezTo>
                    <a:pt x="75692" y="1255"/>
                    <a:pt x="75790" y="947"/>
                    <a:pt x="75874" y="643"/>
                  </a:cubicBezTo>
                  <a:cubicBezTo>
                    <a:pt x="75890" y="582"/>
                    <a:pt x="75923" y="493"/>
                    <a:pt x="75958" y="408"/>
                  </a:cubicBezTo>
                  <a:cubicBezTo>
                    <a:pt x="76019" y="623"/>
                    <a:pt x="76087" y="900"/>
                    <a:pt x="76090" y="1071"/>
                  </a:cubicBezTo>
                  <a:cubicBezTo>
                    <a:pt x="76102" y="1816"/>
                    <a:pt x="76389" y="2558"/>
                    <a:pt x="76668" y="3276"/>
                  </a:cubicBezTo>
                  <a:lnTo>
                    <a:pt x="76703" y="3365"/>
                  </a:lnTo>
                  <a:cubicBezTo>
                    <a:pt x="76791" y="3594"/>
                    <a:pt x="76873" y="3823"/>
                    <a:pt x="76955" y="4056"/>
                  </a:cubicBezTo>
                  <a:cubicBezTo>
                    <a:pt x="77179" y="4692"/>
                    <a:pt x="77411" y="5352"/>
                    <a:pt x="77791" y="5964"/>
                  </a:cubicBezTo>
                  <a:cubicBezTo>
                    <a:pt x="77892" y="6128"/>
                    <a:pt x="78042" y="6292"/>
                    <a:pt x="78187" y="6446"/>
                  </a:cubicBezTo>
                  <a:cubicBezTo>
                    <a:pt x="78386" y="6661"/>
                    <a:pt x="78591" y="6884"/>
                    <a:pt x="78662" y="7106"/>
                  </a:cubicBezTo>
                  <a:cubicBezTo>
                    <a:pt x="78672" y="7137"/>
                    <a:pt x="78717" y="7165"/>
                    <a:pt x="78771" y="7165"/>
                  </a:cubicBezTo>
                  <a:lnTo>
                    <a:pt x="78775" y="7165"/>
                  </a:lnTo>
                  <a:lnTo>
                    <a:pt x="78774" y="7166"/>
                  </a:lnTo>
                  <a:cubicBezTo>
                    <a:pt x="78827" y="7166"/>
                    <a:pt x="78872" y="7145"/>
                    <a:pt x="78887" y="7111"/>
                  </a:cubicBezTo>
                  <a:cubicBezTo>
                    <a:pt x="78998" y="6861"/>
                    <a:pt x="79032" y="6578"/>
                    <a:pt x="79064" y="6304"/>
                  </a:cubicBezTo>
                  <a:cubicBezTo>
                    <a:pt x="79109" y="5934"/>
                    <a:pt x="79154" y="5555"/>
                    <a:pt x="79388" y="5237"/>
                  </a:cubicBezTo>
                  <a:lnTo>
                    <a:pt x="79388" y="5237"/>
                  </a:lnTo>
                  <a:cubicBezTo>
                    <a:pt x="79413" y="5350"/>
                    <a:pt x="79388" y="5476"/>
                    <a:pt x="79364" y="5603"/>
                  </a:cubicBezTo>
                  <a:cubicBezTo>
                    <a:pt x="79315" y="5855"/>
                    <a:pt x="79259" y="6143"/>
                    <a:pt x="79611" y="6379"/>
                  </a:cubicBezTo>
                  <a:cubicBezTo>
                    <a:pt x="79632" y="6393"/>
                    <a:pt x="79659" y="6400"/>
                    <a:pt x="79687" y="6400"/>
                  </a:cubicBezTo>
                  <a:cubicBezTo>
                    <a:pt x="79693" y="6400"/>
                    <a:pt x="79699" y="6400"/>
                    <a:pt x="79704" y="6399"/>
                  </a:cubicBezTo>
                  <a:cubicBezTo>
                    <a:pt x="79961" y="6386"/>
                    <a:pt x="80077" y="6150"/>
                    <a:pt x="80200" y="5900"/>
                  </a:cubicBezTo>
                  <a:cubicBezTo>
                    <a:pt x="80263" y="5774"/>
                    <a:pt x="80370" y="5558"/>
                    <a:pt x="80451" y="5542"/>
                  </a:cubicBezTo>
                  <a:cubicBezTo>
                    <a:pt x="80454" y="5542"/>
                    <a:pt x="80467" y="5545"/>
                    <a:pt x="80518" y="5569"/>
                  </a:cubicBezTo>
                  <a:cubicBezTo>
                    <a:pt x="80518" y="5569"/>
                    <a:pt x="80527" y="5570"/>
                    <a:pt x="80540" y="5570"/>
                  </a:cubicBezTo>
                  <a:cubicBezTo>
                    <a:pt x="80553" y="5570"/>
                    <a:pt x="80571" y="5569"/>
                    <a:pt x="80588" y="5566"/>
                  </a:cubicBezTo>
                  <a:cubicBezTo>
                    <a:pt x="80622" y="5561"/>
                    <a:pt x="80651" y="5545"/>
                    <a:pt x="80665" y="5524"/>
                  </a:cubicBezTo>
                  <a:cubicBezTo>
                    <a:pt x="81005" y="5025"/>
                    <a:pt x="81222" y="4505"/>
                    <a:pt x="81432" y="3999"/>
                  </a:cubicBezTo>
                  <a:cubicBezTo>
                    <a:pt x="81646" y="3487"/>
                    <a:pt x="81867" y="2953"/>
                    <a:pt x="82214" y="2454"/>
                  </a:cubicBezTo>
                  <a:cubicBezTo>
                    <a:pt x="82553" y="1965"/>
                    <a:pt x="83031" y="1605"/>
                    <a:pt x="83734" y="1168"/>
                  </a:cubicBezTo>
                  <a:cubicBezTo>
                    <a:pt x="83826" y="1222"/>
                    <a:pt x="83901" y="1377"/>
                    <a:pt x="83940" y="1455"/>
                  </a:cubicBezTo>
                  <a:cubicBezTo>
                    <a:pt x="83959" y="1493"/>
                    <a:pt x="83974" y="1524"/>
                    <a:pt x="83988" y="1548"/>
                  </a:cubicBezTo>
                  <a:cubicBezTo>
                    <a:pt x="84064" y="1671"/>
                    <a:pt x="84136" y="1794"/>
                    <a:pt x="84207" y="1913"/>
                  </a:cubicBezTo>
                  <a:cubicBezTo>
                    <a:pt x="84496" y="2406"/>
                    <a:pt x="84769" y="2870"/>
                    <a:pt x="85260" y="3343"/>
                  </a:cubicBezTo>
                  <a:cubicBezTo>
                    <a:pt x="85399" y="3476"/>
                    <a:pt x="85537" y="3606"/>
                    <a:pt x="85676" y="3739"/>
                  </a:cubicBezTo>
                  <a:cubicBezTo>
                    <a:pt x="85975" y="4023"/>
                    <a:pt x="86274" y="4307"/>
                    <a:pt x="86561" y="4591"/>
                  </a:cubicBezTo>
                  <a:cubicBezTo>
                    <a:pt x="86609" y="4639"/>
                    <a:pt x="86668" y="4735"/>
                    <a:pt x="86731" y="4833"/>
                  </a:cubicBezTo>
                  <a:cubicBezTo>
                    <a:pt x="86878" y="5066"/>
                    <a:pt x="87030" y="5309"/>
                    <a:pt x="87256" y="5364"/>
                  </a:cubicBezTo>
                  <a:cubicBezTo>
                    <a:pt x="87270" y="5367"/>
                    <a:pt x="87284" y="5369"/>
                    <a:pt x="87297" y="5369"/>
                  </a:cubicBezTo>
                  <a:cubicBezTo>
                    <a:pt x="87336" y="5369"/>
                    <a:pt x="87374" y="5356"/>
                    <a:pt x="87395" y="5333"/>
                  </a:cubicBezTo>
                  <a:cubicBezTo>
                    <a:pt x="87534" y="5196"/>
                    <a:pt x="87621" y="5019"/>
                    <a:pt x="87712" y="4830"/>
                  </a:cubicBezTo>
                  <a:cubicBezTo>
                    <a:pt x="87860" y="4523"/>
                    <a:pt x="88013" y="4208"/>
                    <a:pt x="88397" y="4047"/>
                  </a:cubicBezTo>
                  <a:cubicBezTo>
                    <a:pt x="88404" y="4115"/>
                    <a:pt x="88411" y="4184"/>
                    <a:pt x="88415" y="4252"/>
                  </a:cubicBezTo>
                  <a:cubicBezTo>
                    <a:pt x="88443" y="4604"/>
                    <a:pt x="88471" y="4970"/>
                    <a:pt x="88950" y="5306"/>
                  </a:cubicBezTo>
                  <a:cubicBezTo>
                    <a:pt x="88972" y="5320"/>
                    <a:pt x="89002" y="5331"/>
                    <a:pt x="89034" y="5331"/>
                  </a:cubicBezTo>
                  <a:cubicBezTo>
                    <a:pt x="89038" y="5331"/>
                    <a:pt x="89042" y="5330"/>
                    <a:pt x="89047" y="5330"/>
                  </a:cubicBezTo>
                  <a:cubicBezTo>
                    <a:pt x="89610" y="5292"/>
                    <a:pt x="89760" y="5025"/>
                    <a:pt x="89880" y="4810"/>
                  </a:cubicBezTo>
                  <a:cubicBezTo>
                    <a:pt x="89899" y="4775"/>
                    <a:pt x="89916" y="4744"/>
                    <a:pt x="89936" y="4714"/>
                  </a:cubicBezTo>
                  <a:cubicBezTo>
                    <a:pt x="90129" y="4402"/>
                    <a:pt x="90352" y="4074"/>
                    <a:pt x="90680" y="3756"/>
                  </a:cubicBezTo>
                  <a:cubicBezTo>
                    <a:pt x="90854" y="3771"/>
                    <a:pt x="90968" y="3852"/>
                    <a:pt x="91128" y="3979"/>
                  </a:cubicBezTo>
                  <a:cubicBezTo>
                    <a:pt x="91319" y="4127"/>
                    <a:pt x="91553" y="4307"/>
                    <a:pt x="92010" y="4307"/>
                  </a:cubicBezTo>
                  <a:cubicBezTo>
                    <a:pt x="92018" y="4307"/>
                    <a:pt x="92027" y="4307"/>
                    <a:pt x="92035" y="4307"/>
                  </a:cubicBezTo>
                  <a:cubicBezTo>
                    <a:pt x="92413" y="4297"/>
                    <a:pt x="92532" y="4139"/>
                    <a:pt x="92619" y="4026"/>
                  </a:cubicBezTo>
                  <a:cubicBezTo>
                    <a:pt x="92679" y="3948"/>
                    <a:pt x="92715" y="3903"/>
                    <a:pt x="92791" y="3890"/>
                  </a:cubicBezTo>
                  <a:cubicBezTo>
                    <a:pt x="92831" y="4037"/>
                    <a:pt x="92866" y="4181"/>
                    <a:pt x="92900" y="4328"/>
                  </a:cubicBezTo>
                  <a:cubicBezTo>
                    <a:pt x="92947" y="4519"/>
                    <a:pt x="92994" y="4720"/>
                    <a:pt x="93054" y="4919"/>
                  </a:cubicBezTo>
                  <a:cubicBezTo>
                    <a:pt x="93062" y="4950"/>
                    <a:pt x="93100" y="4974"/>
                    <a:pt x="93147" y="4980"/>
                  </a:cubicBezTo>
                  <a:cubicBezTo>
                    <a:pt x="93152" y="4981"/>
                    <a:pt x="93158" y="4981"/>
                    <a:pt x="93164" y="4981"/>
                  </a:cubicBezTo>
                  <a:cubicBezTo>
                    <a:pt x="93204" y="4981"/>
                    <a:pt x="93243" y="4967"/>
                    <a:pt x="93266" y="4946"/>
                  </a:cubicBezTo>
                  <a:cubicBezTo>
                    <a:pt x="93328" y="4882"/>
                    <a:pt x="93359" y="4759"/>
                    <a:pt x="93409" y="4567"/>
                  </a:cubicBezTo>
                  <a:cubicBezTo>
                    <a:pt x="93463" y="4349"/>
                    <a:pt x="93549" y="4003"/>
                    <a:pt x="93724" y="3907"/>
                  </a:cubicBezTo>
                  <a:cubicBezTo>
                    <a:pt x="93732" y="3945"/>
                    <a:pt x="93738" y="3986"/>
                    <a:pt x="93744" y="4031"/>
                  </a:cubicBezTo>
                  <a:cubicBezTo>
                    <a:pt x="93774" y="4225"/>
                    <a:pt x="93807" y="4447"/>
                    <a:pt x="94050" y="4632"/>
                  </a:cubicBezTo>
                  <a:cubicBezTo>
                    <a:pt x="94073" y="4648"/>
                    <a:pt x="94106" y="4658"/>
                    <a:pt x="94140" y="4658"/>
                  </a:cubicBezTo>
                  <a:cubicBezTo>
                    <a:pt x="94161" y="4658"/>
                    <a:pt x="94182" y="4654"/>
                    <a:pt x="94202" y="4646"/>
                  </a:cubicBezTo>
                  <a:cubicBezTo>
                    <a:pt x="94423" y="4550"/>
                    <a:pt x="94581" y="4355"/>
                    <a:pt x="94749" y="4150"/>
                  </a:cubicBezTo>
                  <a:cubicBezTo>
                    <a:pt x="94943" y="3911"/>
                    <a:pt x="95145" y="3664"/>
                    <a:pt x="95412" y="3647"/>
                  </a:cubicBezTo>
                  <a:cubicBezTo>
                    <a:pt x="95433" y="3645"/>
                    <a:pt x="95454" y="3645"/>
                    <a:pt x="95474" y="3645"/>
                  </a:cubicBezTo>
                  <a:cubicBezTo>
                    <a:pt x="95774" y="3645"/>
                    <a:pt x="95934" y="3802"/>
                    <a:pt x="96118" y="3982"/>
                  </a:cubicBezTo>
                  <a:cubicBezTo>
                    <a:pt x="96253" y="4113"/>
                    <a:pt x="96391" y="4249"/>
                    <a:pt x="96596" y="4315"/>
                  </a:cubicBezTo>
                  <a:cubicBezTo>
                    <a:pt x="96612" y="4320"/>
                    <a:pt x="96629" y="4323"/>
                    <a:pt x="96645" y="4323"/>
                  </a:cubicBezTo>
                  <a:cubicBezTo>
                    <a:pt x="96667" y="4323"/>
                    <a:pt x="96689" y="4318"/>
                    <a:pt x="96708" y="4310"/>
                  </a:cubicBezTo>
                  <a:cubicBezTo>
                    <a:pt x="97027" y="4184"/>
                    <a:pt x="97123" y="3900"/>
                    <a:pt x="97217" y="3627"/>
                  </a:cubicBezTo>
                  <a:cubicBezTo>
                    <a:pt x="97291" y="3404"/>
                    <a:pt x="97361" y="3196"/>
                    <a:pt x="97531" y="3127"/>
                  </a:cubicBezTo>
                  <a:cubicBezTo>
                    <a:pt x="97618" y="3206"/>
                    <a:pt x="97696" y="3319"/>
                    <a:pt x="97777" y="3438"/>
                  </a:cubicBezTo>
                  <a:cubicBezTo>
                    <a:pt x="97979" y="3726"/>
                    <a:pt x="98206" y="4055"/>
                    <a:pt x="98744" y="4116"/>
                  </a:cubicBezTo>
                  <a:cubicBezTo>
                    <a:pt x="98744" y="4116"/>
                    <a:pt x="98774" y="4113"/>
                    <a:pt x="98799" y="4102"/>
                  </a:cubicBezTo>
                  <a:cubicBezTo>
                    <a:pt x="99122" y="3958"/>
                    <a:pt x="99315" y="3767"/>
                    <a:pt x="99501" y="3579"/>
                  </a:cubicBezTo>
                  <a:cubicBezTo>
                    <a:pt x="99651" y="3429"/>
                    <a:pt x="99794" y="3288"/>
                    <a:pt x="100000" y="3169"/>
                  </a:cubicBezTo>
                  <a:cubicBezTo>
                    <a:pt x="100329" y="3206"/>
                    <a:pt x="100416" y="3343"/>
                    <a:pt x="100525" y="3514"/>
                  </a:cubicBezTo>
                  <a:cubicBezTo>
                    <a:pt x="100595" y="3619"/>
                    <a:pt x="100665" y="3732"/>
                    <a:pt x="100805" y="3821"/>
                  </a:cubicBezTo>
                  <a:cubicBezTo>
                    <a:pt x="101000" y="3946"/>
                    <a:pt x="101165" y="4007"/>
                    <a:pt x="101326" y="4007"/>
                  </a:cubicBezTo>
                  <a:cubicBezTo>
                    <a:pt x="101338" y="4007"/>
                    <a:pt x="101350" y="4007"/>
                    <a:pt x="101362" y="4006"/>
                  </a:cubicBezTo>
                  <a:cubicBezTo>
                    <a:pt x="101589" y="3996"/>
                    <a:pt x="101735" y="3873"/>
                    <a:pt x="101888" y="3747"/>
                  </a:cubicBezTo>
                  <a:cubicBezTo>
                    <a:pt x="101919" y="3719"/>
                    <a:pt x="101950" y="3692"/>
                    <a:pt x="101984" y="3668"/>
                  </a:cubicBezTo>
                  <a:cubicBezTo>
                    <a:pt x="102255" y="3448"/>
                    <a:pt x="102471" y="3340"/>
                    <a:pt x="102640" y="3336"/>
                  </a:cubicBezTo>
                  <a:cubicBezTo>
                    <a:pt x="102643" y="3336"/>
                    <a:pt x="102647" y="3336"/>
                    <a:pt x="102651" y="3336"/>
                  </a:cubicBezTo>
                  <a:cubicBezTo>
                    <a:pt x="102818" y="3336"/>
                    <a:pt x="102974" y="3431"/>
                    <a:pt x="103171" y="3558"/>
                  </a:cubicBezTo>
                  <a:cubicBezTo>
                    <a:pt x="103386" y="3695"/>
                    <a:pt x="103653" y="3866"/>
                    <a:pt x="104046" y="3969"/>
                  </a:cubicBezTo>
                  <a:cubicBezTo>
                    <a:pt x="104060" y="3973"/>
                    <a:pt x="104074" y="3975"/>
                    <a:pt x="104089" y="3975"/>
                  </a:cubicBezTo>
                  <a:cubicBezTo>
                    <a:pt x="104111" y="3975"/>
                    <a:pt x="104134" y="3970"/>
                    <a:pt x="104154" y="3962"/>
                  </a:cubicBezTo>
                  <a:cubicBezTo>
                    <a:pt x="104371" y="3869"/>
                    <a:pt x="104476" y="3750"/>
                    <a:pt x="104577" y="3630"/>
                  </a:cubicBezTo>
                  <a:cubicBezTo>
                    <a:pt x="104620" y="3582"/>
                    <a:pt x="104660" y="3534"/>
                    <a:pt x="104709" y="3490"/>
                  </a:cubicBezTo>
                  <a:cubicBezTo>
                    <a:pt x="104730" y="3527"/>
                    <a:pt x="104745" y="3572"/>
                    <a:pt x="104762" y="3616"/>
                  </a:cubicBezTo>
                  <a:cubicBezTo>
                    <a:pt x="104815" y="3756"/>
                    <a:pt x="104881" y="3931"/>
                    <a:pt x="105139" y="3992"/>
                  </a:cubicBezTo>
                  <a:cubicBezTo>
                    <a:pt x="105150" y="3995"/>
                    <a:pt x="105163" y="3996"/>
                    <a:pt x="105175" y="3996"/>
                  </a:cubicBezTo>
                  <a:cubicBezTo>
                    <a:pt x="105208" y="3996"/>
                    <a:pt x="105241" y="3986"/>
                    <a:pt x="105265" y="3968"/>
                  </a:cubicBezTo>
                  <a:cubicBezTo>
                    <a:pt x="105429" y="3849"/>
                    <a:pt x="105519" y="3716"/>
                    <a:pt x="105606" y="3585"/>
                  </a:cubicBezTo>
                  <a:cubicBezTo>
                    <a:pt x="105697" y="3453"/>
                    <a:pt x="105782" y="3326"/>
                    <a:pt x="105949" y="3216"/>
                  </a:cubicBezTo>
                  <a:cubicBezTo>
                    <a:pt x="106120" y="3274"/>
                    <a:pt x="106255" y="3374"/>
                    <a:pt x="106395" y="3480"/>
                  </a:cubicBezTo>
                  <a:cubicBezTo>
                    <a:pt x="106620" y="3647"/>
                    <a:pt x="106874" y="3835"/>
                    <a:pt x="107313" y="3849"/>
                  </a:cubicBezTo>
                  <a:cubicBezTo>
                    <a:pt x="107325" y="3849"/>
                    <a:pt x="107337" y="3849"/>
                    <a:pt x="107348" y="3849"/>
                  </a:cubicBezTo>
                  <a:cubicBezTo>
                    <a:pt x="107688" y="3849"/>
                    <a:pt x="107990" y="3743"/>
                    <a:pt x="108258" y="3650"/>
                  </a:cubicBezTo>
                  <a:cubicBezTo>
                    <a:pt x="108413" y="3592"/>
                    <a:pt x="108561" y="3542"/>
                    <a:pt x="108705" y="3514"/>
                  </a:cubicBezTo>
                  <a:cubicBezTo>
                    <a:pt x="108842" y="3486"/>
                    <a:pt x="108950" y="3473"/>
                    <a:pt x="109044" y="3473"/>
                  </a:cubicBezTo>
                  <a:cubicBezTo>
                    <a:pt x="109211" y="3473"/>
                    <a:pt x="109338" y="3512"/>
                    <a:pt x="109525" y="3569"/>
                  </a:cubicBezTo>
                  <a:cubicBezTo>
                    <a:pt x="109606" y="3592"/>
                    <a:pt x="109696" y="3619"/>
                    <a:pt x="109801" y="3647"/>
                  </a:cubicBezTo>
                  <a:cubicBezTo>
                    <a:pt x="110016" y="3703"/>
                    <a:pt x="110149" y="3731"/>
                    <a:pt x="110263" y="3731"/>
                  </a:cubicBezTo>
                  <a:cubicBezTo>
                    <a:pt x="110400" y="3731"/>
                    <a:pt x="110511" y="3690"/>
                    <a:pt x="110708" y="3606"/>
                  </a:cubicBezTo>
                  <a:cubicBezTo>
                    <a:pt x="110708" y="3606"/>
                    <a:pt x="110729" y="3596"/>
                    <a:pt x="110753" y="3589"/>
                  </a:cubicBezTo>
                  <a:cubicBezTo>
                    <a:pt x="110947" y="3695"/>
                    <a:pt x="111110" y="3832"/>
                    <a:pt x="111249" y="3955"/>
                  </a:cubicBezTo>
                  <a:cubicBezTo>
                    <a:pt x="111269" y="3974"/>
                    <a:pt x="111302" y="3985"/>
                    <a:pt x="111337" y="3985"/>
                  </a:cubicBezTo>
                  <a:cubicBezTo>
                    <a:pt x="111351" y="3985"/>
                    <a:pt x="111366" y="3983"/>
                    <a:pt x="111380" y="3979"/>
                  </a:cubicBezTo>
                  <a:cubicBezTo>
                    <a:pt x="111535" y="3945"/>
                    <a:pt x="111594" y="3849"/>
                    <a:pt x="111642" y="3774"/>
                  </a:cubicBezTo>
                  <a:cubicBezTo>
                    <a:pt x="111699" y="3682"/>
                    <a:pt x="111727" y="3653"/>
                    <a:pt x="111792" y="3653"/>
                  </a:cubicBezTo>
                  <a:cubicBezTo>
                    <a:pt x="111800" y="3653"/>
                    <a:pt x="111809" y="3654"/>
                    <a:pt x="111819" y="3654"/>
                  </a:cubicBezTo>
                  <a:cubicBezTo>
                    <a:pt x="111912" y="3658"/>
                    <a:pt x="111968" y="3722"/>
                    <a:pt x="112041" y="3818"/>
                  </a:cubicBezTo>
                  <a:cubicBezTo>
                    <a:pt x="112076" y="3866"/>
                    <a:pt x="112114" y="3914"/>
                    <a:pt x="112183" y="3968"/>
                  </a:cubicBezTo>
                  <a:cubicBezTo>
                    <a:pt x="112183" y="3968"/>
                    <a:pt x="112210" y="3979"/>
                    <a:pt x="112240" y="3979"/>
                  </a:cubicBezTo>
                  <a:cubicBezTo>
                    <a:pt x="112264" y="3981"/>
                    <a:pt x="112287" y="3982"/>
                    <a:pt x="112310" y="3982"/>
                  </a:cubicBezTo>
                  <a:cubicBezTo>
                    <a:pt x="112485" y="3982"/>
                    <a:pt x="112597" y="3928"/>
                    <a:pt x="112692" y="3883"/>
                  </a:cubicBezTo>
                  <a:cubicBezTo>
                    <a:pt x="112774" y="3845"/>
                    <a:pt x="112834" y="3818"/>
                    <a:pt x="112923" y="3818"/>
                  </a:cubicBezTo>
                  <a:cubicBezTo>
                    <a:pt x="112947" y="3818"/>
                    <a:pt x="112973" y="3820"/>
                    <a:pt x="113002" y="3824"/>
                  </a:cubicBezTo>
                  <a:cubicBezTo>
                    <a:pt x="113127" y="3842"/>
                    <a:pt x="113168" y="3887"/>
                    <a:pt x="113231" y="3968"/>
                  </a:cubicBezTo>
                  <a:cubicBezTo>
                    <a:pt x="113289" y="4044"/>
                    <a:pt x="113362" y="4136"/>
                    <a:pt x="113543" y="4184"/>
                  </a:cubicBezTo>
                  <a:cubicBezTo>
                    <a:pt x="113557" y="4187"/>
                    <a:pt x="113573" y="4189"/>
                    <a:pt x="113588" y="4189"/>
                  </a:cubicBezTo>
                  <a:cubicBezTo>
                    <a:pt x="113604" y="4189"/>
                    <a:pt x="113619" y="4187"/>
                    <a:pt x="113634" y="4184"/>
                  </a:cubicBezTo>
                  <a:cubicBezTo>
                    <a:pt x="113854" y="4119"/>
                    <a:pt x="113975" y="3992"/>
                    <a:pt x="114080" y="3884"/>
                  </a:cubicBezTo>
                  <a:cubicBezTo>
                    <a:pt x="114189" y="3766"/>
                    <a:pt x="114272" y="3688"/>
                    <a:pt x="114407" y="3658"/>
                  </a:cubicBezTo>
                  <a:cubicBezTo>
                    <a:pt x="114493" y="3784"/>
                    <a:pt x="114618" y="3934"/>
                    <a:pt x="114899" y="3996"/>
                  </a:cubicBezTo>
                  <a:cubicBezTo>
                    <a:pt x="114911" y="3998"/>
                    <a:pt x="114924" y="3999"/>
                    <a:pt x="114936" y="3999"/>
                  </a:cubicBezTo>
                  <a:cubicBezTo>
                    <a:pt x="114979" y="3999"/>
                    <a:pt x="115020" y="3985"/>
                    <a:pt x="115039" y="3958"/>
                  </a:cubicBezTo>
                  <a:cubicBezTo>
                    <a:pt x="115093" y="3884"/>
                    <a:pt x="115134" y="3805"/>
                    <a:pt x="115176" y="3722"/>
                  </a:cubicBezTo>
                  <a:cubicBezTo>
                    <a:pt x="115277" y="3524"/>
                    <a:pt x="115381" y="3319"/>
                    <a:pt x="115679" y="3217"/>
                  </a:cubicBezTo>
                  <a:cubicBezTo>
                    <a:pt x="115798" y="3261"/>
                    <a:pt x="115928" y="3350"/>
                    <a:pt x="116053" y="3438"/>
                  </a:cubicBezTo>
                  <a:cubicBezTo>
                    <a:pt x="116270" y="3589"/>
                    <a:pt x="116513" y="3760"/>
                    <a:pt x="116809" y="3760"/>
                  </a:cubicBezTo>
                  <a:cubicBezTo>
                    <a:pt x="116849" y="3760"/>
                    <a:pt x="116891" y="3757"/>
                    <a:pt x="116934" y="3750"/>
                  </a:cubicBezTo>
                  <a:cubicBezTo>
                    <a:pt x="117382" y="3679"/>
                    <a:pt x="117541" y="3401"/>
                    <a:pt x="117681" y="3159"/>
                  </a:cubicBezTo>
                  <a:cubicBezTo>
                    <a:pt x="117773" y="3001"/>
                    <a:pt x="117860" y="2851"/>
                    <a:pt x="118010" y="2762"/>
                  </a:cubicBezTo>
                  <a:cubicBezTo>
                    <a:pt x="118158" y="2847"/>
                    <a:pt x="118234" y="2957"/>
                    <a:pt x="118314" y="3073"/>
                  </a:cubicBezTo>
                  <a:cubicBezTo>
                    <a:pt x="118424" y="3233"/>
                    <a:pt x="118549" y="3414"/>
                    <a:pt x="118890" y="3517"/>
                  </a:cubicBezTo>
                  <a:cubicBezTo>
                    <a:pt x="118905" y="3523"/>
                    <a:pt x="118922" y="3526"/>
                    <a:pt x="118939" y="3526"/>
                  </a:cubicBezTo>
                  <a:cubicBezTo>
                    <a:pt x="118963" y="3526"/>
                    <a:pt x="118987" y="3520"/>
                    <a:pt x="119007" y="3511"/>
                  </a:cubicBezTo>
                  <a:cubicBezTo>
                    <a:pt x="119172" y="3435"/>
                    <a:pt x="119273" y="3301"/>
                    <a:pt x="119371" y="3175"/>
                  </a:cubicBezTo>
                  <a:cubicBezTo>
                    <a:pt x="119474" y="3038"/>
                    <a:pt x="119571" y="2912"/>
                    <a:pt x="119734" y="2861"/>
                  </a:cubicBezTo>
                  <a:lnTo>
                    <a:pt x="119739" y="2906"/>
                  </a:lnTo>
                  <a:cubicBezTo>
                    <a:pt x="119759" y="3035"/>
                    <a:pt x="119783" y="3196"/>
                    <a:pt x="120017" y="3306"/>
                  </a:cubicBezTo>
                  <a:cubicBezTo>
                    <a:pt x="120035" y="3313"/>
                    <a:pt x="120058" y="3317"/>
                    <a:pt x="120082" y="3317"/>
                  </a:cubicBezTo>
                  <a:cubicBezTo>
                    <a:pt x="120089" y="3317"/>
                    <a:pt x="120097" y="3316"/>
                    <a:pt x="120105" y="3316"/>
                  </a:cubicBezTo>
                  <a:cubicBezTo>
                    <a:pt x="120364" y="3285"/>
                    <a:pt x="120543" y="3117"/>
                    <a:pt x="120700" y="2970"/>
                  </a:cubicBezTo>
                  <a:cubicBezTo>
                    <a:pt x="120822" y="2854"/>
                    <a:pt x="120952" y="2738"/>
                    <a:pt x="121065" y="2738"/>
                  </a:cubicBezTo>
                  <a:lnTo>
                    <a:pt x="121067" y="2738"/>
                  </a:lnTo>
                  <a:cubicBezTo>
                    <a:pt x="121130" y="2738"/>
                    <a:pt x="121239" y="2772"/>
                    <a:pt x="121408" y="2940"/>
                  </a:cubicBezTo>
                  <a:cubicBezTo>
                    <a:pt x="121440" y="2974"/>
                    <a:pt x="121474" y="3035"/>
                    <a:pt x="121510" y="3096"/>
                  </a:cubicBezTo>
                  <a:cubicBezTo>
                    <a:pt x="121605" y="3271"/>
                    <a:pt x="121735" y="3511"/>
                    <a:pt x="122052" y="3527"/>
                  </a:cubicBezTo>
                  <a:cubicBezTo>
                    <a:pt x="122068" y="3528"/>
                    <a:pt x="122085" y="3529"/>
                    <a:pt x="122101" y="3529"/>
                  </a:cubicBezTo>
                  <a:cubicBezTo>
                    <a:pt x="122329" y="3529"/>
                    <a:pt x="122520" y="3418"/>
                    <a:pt x="122690" y="3319"/>
                  </a:cubicBezTo>
                  <a:cubicBezTo>
                    <a:pt x="122778" y="3267"/>
                    <a:pt x="122861" y="3220"/>
                    <a:pt x="122937" y="3193"/>
                  </a:cubicBezTo>
                  <a:cubicBezTo>
                    <a:pt x="123080" y="3143"/>
                    <a:pt x="123200" y="3121"/>
                    <a:pt x="123307" y="3121"/>
                  </a:cubicBezTo>
                  <a:cubicBezTo>
                    <a:pt x="123575" y="3121"/>
                    <a:pt x="123756" y="3262"/>
                    <a:pt x="123989" y="3463"/>
                  </a:cubicBezTo>
                  <a:cubicBezTo>
                    <a:pt x="124205" y="3651"/>
                    <a:pt x="124428" y="3842"/>
                    <a:pt x="124793" y="3887"/>
                  </a:cubicBezTo>
                  <a:cubicBezTo>
                    <a:pt x="124858" y="3894"/>
                    <a:pt x="124917" y="3898"/>
                    <a:pt x="124972" y="3898"/>
                  </a:cubicBezTo>
                  <a:cubicBezTo>
                    <a:pt x="125295" y="3898"/>
                    <a:pt x="125454" y="3782"/>
                    <a:pt x="125585" y="3685"/>
                  </a:cubicBezTo>
                  <a:cubicBezTo>
                    <a:pt x="125686" y="3612"/>
                    <a:pt x="125767" y="3554"/>
                    <a:pt x="125916" y="3554"/>
                  </a:cubicBezTo>
                  <a:cubicBezTo>
                    <a:pt x="126020" y="3554"/>
                    <a:pt x="126158" y="3583"/>
                    <a:pt x="126360" y="3654"/>
                  </a:cubicBezTo>
                  <a:cubicBezTo>
                    <a:pt x="126443" y="3685"/>
                    <a:pt x="126527" y="3726"/>
                    <a:pt x="126614" y="3771"/>
                  </a:cubicBezTo>
                  <a:cubicBezTo>
                    <a:pt x="126796" y="3863"/>
                    <a:pt x="127003" y="3968"/>
                    <a:pt x="127277" y="3992"/>
                  </a:cubicBezTo>
                  <a:cubicBezTo>
                    <a:pt x="127329" y="3997"/>
                    <a:pt x="127378" y="3999"/>
                    <a:pt x="127425" y="3999"/>
                  </a:cubicBezTo>
                  <a:cubicBezTo>
                    <a:pt x="127759" y="3999"/>
                    <a:pt x="127973" y="3897"/>
                    <a:pt x="128166" y="3808"/>
                  </a:cubicBezTo>
                  <a:cubicBezTo>
                    <a:pt x="128317" y="3740"/>
                    <a:pt x="128461" y="3671"/>
                    <a:pt x="128661" y="3647"/>
                  </a:cubicBezTo>
                  <a:cubicBezTo>
                    <a:pt x="128705" y="3642"/>
                    <a:pt x="128748" y="3640"/>
                    <a:pt x="128791" y="3640"/>
                  </a:cubicBezTo>
                  <a:cubicBezTo>
                    <a:pt x="129077" y="3640"/>
                    <a:pt x="129331" y="3742"/>
                    <a:pt x="129596" y="3849"/>
                  </a:cubicBezTo>
                  <a:cubicBezTo>
                    <a:pt x="129885" y="3965"/>
                    <a:pt x="130184" y="4084"/>
                    <a:pt x="130555" y="4092"/>
                  </a:cubicBezTo>
                  <a:cubicBezTo>
                    <a:pt x="130563" y="4092"/>
                    <a:pt x="130571" y="4092"/>
                    <a:pt x="130579" y="4092"/>
                  </a:cubicBezTo>
                  <a:cubicBezTo>
                    <a:pt x="130747" y="4092"/>
                    <a:pt x="130906" y="4060"/>
                    <a:pt x="131059" y="4026"/>
                  </a:cubicBezTo>
                  <a:cubicBezTo>
                    <a:pt x="131193" y="3999"/>
                    <a:pt x="131320" y="3971"/>
                    <a:pt x="131437" y="3971"/>
                  </a:cubicBezTo>
                  <a:cubicBezTo>
                    <a:pt x="131451" y="3971"/>
                    <a:pt x="131464" y="3972"/>
                    <a:pt x="131478" y="3972"/>
                  </a:cubicBezTo>
                  <a:cubicBezTo>
                    <a:pt x="131602" y="3979"/>
                    <a:pt x="131695" y="4013"/>
                    <a:pt x="131802" y="4054"/>
                  </a:cubicBezTo>
                  <a:cubicBezTo>
                    <a:pt x="131905" y="4089"/>
                    <a:pt x="132022" y="4133"/>
                    <a:pt x="132171" y="4150"/>
                  </a:cubicBezTo>
                  <a:cubicBezTo>
                    <a:pt x="132244" y="4158"/>
                    <a:pt x="132314" y="4162"/>
                    <a:pt x="132380" y="4162"/>
                  </a:cubicBezTo>
                  <a:cubicBezTo>
                    <a:pt x="132885" y="4162"/>
                    <a:pt x="133180" y="3937"/>
                    <a:pt x="133468" y="3722"/>
                  </a:cubicBezTo>
                  <a:cubicBezTo>
                    <a:pt x="133693" y="3551"/>
                    <a:pt x="133905" y="3387"/>
                    <a:pt x="134215" y="3329"/>
                  </a:cubicBezTo>
                  <a:cubicBezTo>
                    <a:pt x="134430" y="3380"/>
                    <a:pt x="134546" y="3466"/>
                    <a:pt x="134659" y="3551"/>
                  </a:cubicBezTo>
                  <a:cubicBezTo>
                    <a:pt x="134804" y="3661"/>
                    <a:pt x="134940" y="3745"/>
                    <a:pt x="135160" y="3745"/>
                  </a:cubicBezTo>
                  <a:cubicBezTo>
                    <a:pt x="135303" y="3745"/>
                    <a:pt x="135482" y="3709"/>
                    <a:pt x="135721" y="3620"/>
                  </a:cubicBezTo>
                  <a:cubicBezTo>
                    <a:pt x="135857" y="3569"/>
                    <a:pt x="135925" y="3500"/>
                    <a:pt x="135979" y="3446"/>
                  </a:cubicBezTo>
                  <a:cubicBezTo>
                    <a:pt x="136058" y="3364"/>
                    <a:pt x="136108" y="3312"/>
                    <a:pt x="136346" y="3306"/>
                  </a:cubicBezTo>
                  <a:cubicBezTo>
                    <a:pt x="136350" y="3306"/>
                    <a:pt x="136354" y="3306"/>
                    <a:pt x="136357" y="3306"/>
                  </a:cubicBezTo>
                  <a:cubicBezTo>
                    <a:pt x="136575" y="3306"/>
                    <a:pt x="136758" y="3399"/>
                    <a:pt x="136937" y="3490"/>
                  </a:cubicBezTo>
                  <a:cubicBezTo>
                    <a:pt x="137034" y="3542"/>
                    <a:pt x="137124" y="3585"/>
                    <a:pt x="137221" y="3620"/>
                  </a:cubicBezTo>
                  <a:cubicBezTo>
                    <a:pt x="137481" y="3709"/>
                    <a:pt x="137749" y="3726"/>
                    <a:pt x="137986" y="3743"/>
                  </a:cubicBezTo>
                  <a:cubicBezTo>
                    <a:pt x="138233" y="3756"/>
                    <a:pt x="138448" y="3771"/>
                    <a:pt x="138600" y="3863"/>
                  </a:cubicBezTo>
                  <a:cubicBezTo>
                    <a:pt x="138641" y="3887"/>
                    <a:pt x="138665" y="3921"/>
                    <a:pt x="138695" y="3962"/>
                  </a:cubicBezTo>
                  <a:cubicBezTo>
                    <a:pt x="138754" y="4044"/>
                    <a:pt x="138834" y="4157"/>
                    <a:pt x="139096" y="4187"/>
                  </a:cubicBezTo>
                  <a:cubicBezTo>
                    <a:pt x="139116" y="4190"/>
                    <a:pt x="139137" y="4191"/>
                    <a:pt x="139158" y="4191"/>
                  </a:cubicBezTo>
                  <a:cubicBezTo>
                    <a:pt x="139395" y="4191"/>
                    <a:pt x="139711" y="4056"/>
                    <a:pt x="140068" y="3894"/>
                  </a:cubicBezTo>
                  <a:cubicBezTo>
                    <a:pt x="140139" y="3863"/>
                    <a:pt x="140204" y="3832"/>
                    <a:pt x="140252" y="3811"/>
                  </a:cubicBezTo>
                  <a:cubicBezTo>
                    <a:pt x="140447" y="3863"/>
                    <a:pt x="140625" y="3976"/>
                    <a:pt x="140811" y="4092"/>
                  </a:cubicBezTo>
                  <a:cubicBezTo>
                    <a:pt x="141089" y="4266"/>
                    <a:pt x="141400" y="4463"/>
                    <a:pt x="141829" y="4463"/>
                  </a:cubicBezTo>
                  <a:cubicBezTo>
                    <a:pt x="141890" y="4463"/>
                    <a:pt x="141953" y="4459"/>
                    <a:pt x="142019" y="4451"/>
                  </a:cubicBezTo>
                  <a:cubicBezTo>
                    <a:pt x="142273" y="4417"/>
                    <a:pt x="142458" y="4304"/>
                    <a:pt x="142638" y="4194"/>
                  </a:cubicBezTo>
                  <a:cubicBezTo>
                    <a:pt x="142807" y="4092"/>
                    <a:pt x="142965" y="3997"/>
                    <a:pt x="143156" y="3986"/>
                  </a:cubicBezTo>
                  <a:cubicBezTo>
                    <a:pt x="143186" y="3984"/>
                    <a:pt x="143215" y="3982"/>
                    <a:pt x="143243" y="3982"/>
                  </a:cubicBezTo>
                  <a:cubicBezTo>
                    <a:pt x="143488" y="3982"/>
                    <a:pt x="143650" y="4061"/>
                    <a:pt x="143835" y="4150"/>
                  </a:cubicBezTo>
                  <a:cubicBezTo>
                    <a:pt x="144024" y="4238"/>
                    <a:pt x="144236" y="4340"/>
                    <a:pt x="144548" y="4340"/>
                  </a:cubicBezTo>
                  <a:cubicBezTo>
                    <a:pt x="144608" y="4340"/>
                    <a:pt x="144671" y="4336"/>
                    <a:pt x="144739" y="4328"/>
                  </a:cubicBezTo>
                  <a:cubicBezTo>
                    <a:pt x="145009" y="4294"/>
                    <a:pt x="145180" y="4163"/>
                    <a:pt x="145331" y="4047"/>
                  </a:cubicBezTo>
                  <a:cubicBezTo>
                    <a:pt x="145441" y="3965"/>
                    <a:pt x="145546" y="3884"/>
                    <a:pt x="145655" y="3876"/>
                  </a:cubicBezTo>
                  <a:cubicBezTo>
                    <a:pt x="145679" y="3874"/>
                    <a:pt x="145702" y="3873"/>
                    <a:pt x="145725" y="3873"/>
                  </a:cubicBezTo>
                  <a:cubicBezTo>
                    <a:pt x="145875" y="3873"/>
                    <a:pt x="145981" y="3910"/>
                    <a:pt x="146101" y="3955"/>
                  </a:cubicBezTo>
                  <a:cubicBezTo>
                    <a:pt x="146228" y="4002"/>
                    <a:pt x="146365" y="4052"/>
                    <a:pt x="146555" y="4052"/>
                  </a:cubicBezTo>
                  <a:cubicBezTo>
                    <a:pt x="146655" y="4052"/>
                    <a:pt x="146770" y="4038"/>
                    <a:pt x="146905" y="4003"/>
                  </a:cubicBezTo>
                  <a:cubicBezTo>
                    <a:pt x="147058" y="3962"/>
                    <a:pt x="147181" y="3890"/>
                    <a:pt x="147301" y="3821"/>
                  </a:cubicBezTo>
                  <a:cubicBezTo>
                    <a:pt x="147473" y="3725"/>
                    <a:pt x="147624" y="3636"/>
                    <a:pt x="147851" y="3636"/>
                  </a:cubicBezTo>
                  <a:cubicBezTo>
                    <a:pt x="147880" y="3636"/>
                    <a:pt x="147910" y="3637"/>
                    <a:pt x="147942" y="3640"/>
                  </a:cubicBezTo>
                  <a:cubicBezTo>
                    <a:pt x="148239" y="3668"/>
                    <a:pt x="148453" y="3805"/>
                    <a:pt x="148681" y="3948"/>
                  </a:cubicBezTo>
                  <a:cubicBezTo>
                    <a:pt x="148953" y="4121"/>
                    <a:pt x="149261" y="4316"/>
                    <a:pt x="149743" y="4316"/>
                  </a:cubicBezTo>
                  <a:cubicBezTo>
                    <a:pt x="149773" y="4316"/>
                    <a:pt x="149805" y="4315"/>
                    <a:pt x="149837" y="4314"/>
                  </a:cubicBezTo>
                  <a:cubicBezTo>
                    <a:pt x="150230" y="4297"/>
                    <a:pt x="150457" y="4153"/>
                    <a:pt x="150676" y="4016"/>
                  </a:cubicBezTo>
                  <a:cubicBezTo>
                    <a:pt x="150888" y="3884"/>
                    <a:pt x="151088" y="3760"/>
                    <a:pt x="151440" y="3753"/>
                  </a:cubicBezTo>
                  <a:cubicBezTo>
                    <a:pt x="151454" y="3753"/>
                    <a:pt x="151467" y="3753"/>
                    <a:pt x="151480" y="3753"/>
                  </a:cubicBezTo>
                  <a:cubicBezTo>
                    <a:pt x="151889" y="3753"/>
                    <a:pt x="152162" y="3898"/>
                    <a:pt x="152456" y="4050"/>
                  </a:cubicBezTo>
                  <a:cubicBezTo>
                    <a:pt x="152691" y="4174"/>
                    <a:pt x="152935" y="4300"/>
                    <a:pt x="153253" y="4352"/>
                  </a:cubicBezTo>
                  <a:cubicBezTo>
                    <a:pt x="153355" y="4369"/>
                    <a:pt x="153441" y="4375"/>
                    <a:pt x="153516" y="4375"/>
                  </a:cubicBezTo>
                  <a:cubicBezTo>
                    <a:pt x="153620" y="4375"/>
                    <a:pt x="153705" y="4363"/>
                    <a:pt x="153788" y="4352"/>
                  </a:cubicBezTo>
                  <a:cubicBezTo>
                    <a:pt x="153875" y="4339"/>
                    <a:pt x="153956" y="4330"/>
                    <a:pt x="154067" y="4330"/>
                  </a:cubicBezTo>
                  <a:cubicBezTo>
                    <a:pt x="154084" y="4330"/>
                    <a:pt x="154101" y="4331"/>
                    <a:pt x="154119" y="4331"/>
                  </a:cubicBezTo>
                  <a:cubicBezTo>
                    <a:pt x="154330" y="4338"/>
                    <a:pt x="154507" y="4386"/>
                    <a:pt x="154696" y="4437"/>
                  </a:cubicBezTo>
                  <a:cubicBezTo>
                    <a:pt x="154913" y="4496"/>
                    <a:pt x="155137" y="4555"/>
                    <a:pt x="155413" y="4555"/>
                  </a:cubicBezTo>
                  <a:cubicBezTo>
                    <a:pt x="155473" y="4555"/>
                    <a:pt x="155535" y="4552"/>
                    <a:pt x="155599" y="4546"/>
                  </a:cubicBezTo>
                  <a:cubicBezTo>
                    <a:pt x="155862" y="4519"/>
                    <a:pt x="156017" y="4468"/>
                    <a:pt x="156141" y="4426"/>
                  </a:cubicBezTo>
                  <a:cubicBezTo>
                    <a:pt x="156245" y="4394"/>
                    <a:pt x="156323" y="4369"/>
                    <a:pt x="156438" y="4369"/>
                  </a:cubicBezTo>
                  <a:cubicBezTo>
                    <a:pt x="156538" y="4369"/>
                    <a:pt x="156665" y="4388"/>
                    <a:pt x="156860" y="4437"/>
                  </a:cubicBezTo>
                  <a:cubicBezTo>
                    <a:pt x="157027" y="4481"/>
                    <a:pt x="157153" y="4530"/>
                    <a:pt x="157263" y="4573"/>
                  </a:cubicBezTo>
                  <a:cubicBezTo>
                    <a:pt x="157443" y="4644"/>
                    <a:pt x="157606" y="4708"/>
                    <a:pt x="157868" y="4708"/>
                  </a:cubicBezTo>
                  <a:cubicBezTo>
                    <a:pt x="157974" y="4708"/>
                    <a:pt x="158097" y="4698"/>
                    <a:pt x="158243" y="4673"/>
                  </a:cubicBezTo>
                  <a:cubicBezTo>
                    <a:pt x="158243" y="4673"/>
                    <a:pt x="158263" y="4662"/>
                    <a:pt x="158279" y="4652"/>
                  </a:cubicBezTo>
                  <a:cubicBezTo>
                    <a:pt x="158359" y="4591"/>
                    <a:pt x="158471" y="4557"/>
                    <a:pt x="158618" y="4549"/>
                  </a:cubicBezTo>
                  <a:cubicBezTo>
                    <a:pt x="158696" y="4557"/>
                    <a:pt x="158775" y="4561"/>
                    <a:pt x="158852" y="4561"/>
                  </a:cubicBezTo>
                  <a:cubicBezTo>
                    <a:pt x="158953" y="4561"/>
                    <a:pt x="159052" y="4554"/>
                    <a:pt x="159146" y="4543"/>
                  </a:cubicBezTo>
                  <a:cubicBezTo>
                    <a:pt x="159352" y="4536"/>
                    <a:pt x="159529" y="4523"/>
                    <a:pt x="159701" y="4509"/>
                  </a:cubicBezTo>
                  <a:cubicBezTo>
                    <a:pt x="159912" y="4491"/>
                    <a:pt x="160103" y="4475"/>
                    <a:pt x="160301" y="4475"/>
                  </a:cubicBezTo>
                  <a:cubicBezTo>
                    <a:pt x="160509" y="4475"/>
                    <a:pt x="160725" y="4492"/>
                    <a:pt x="160983" y="4543"/>
                  </a:cubicBezTo>
                  <a:cubicBezTo>
                    <a:pt x="161856" y="4720"/>
                    <a:pt x="162470" y="4783"/>
                    <a:pt x="163308" y="4783"/>
                  </a:cubicBezTo>
                  <a:cubicBezTo>
                    <a:pt x="163378" y="4783"/>
                    <a:pt x="163449" y="4783"/>
                    <a:pt x="163522" y="4782"/>
                  </a:cubicBezTo>
                  <a:cubicBezTo>
                    <a:pt x="163587" y="4782"/>
                    <a:pt x="163637" y="4748"/>
                    <a:pt x="163636" y="4707"/>
                  </a:cubicBezTo>
                  <a:cubicBezTo>
                    <a:pt x="163635" y="4665"/>
                    <a:pt x="163583" y="4632"/>
                    <a:pt x="163520" y="4632"/>
                  </a:cubicBezTo>
                  <a:lnTo>
                    <a:pt x="163518" y="4632"/>
                  </a:lnTo>
                  <a:cubicBezTo>
                    <a:pt x="163433" y="4633"/>
                    <a:pt x="163351" y="4633"/>
                    <a:pt x="163271" y="4633"/>
                  </a:cubicBezTo>
                  <a:cubicBezTo>
                    <a:pt x="162476" y="4633"/>
                    <a:pt x="161887" y="4567"/>
                    <a:pt x="161053" y="4399"/>
                  </a:cubicBezTo>
                  <a:cubicBezTo>
                    <a:pt x="160768" y="4341"/>
                    <a:pt x="160528" y="4322"/>
                    <a:pt x="160301" y="4322"/>
                  </a:cubicBezTo>
                  <a:cubicBezTo>
                    <a:pt x="160088" y="4322"/>
                    <a:pt x="159886" y="4339"/>
                    <a:pt x="159671" y="4355"/>
                  </a:cubicBezTo>
                  <a:cubicBezTo>
                    <a:pt x="159504" y="4372"/>
                    <a:pt x="159330" y="4386"/>
                    <a:pt x="159118" y="4396"/>
                  </a:cubicBezTo>
                  <a:cubicBezTo>
                    <a:pt x="159035" y="4405"/>
                    <a:pt x="158950" y="4409"/>
                    <a:pt x="158866" y="4409"/>
                  </a:cubicBezTo>
                  <a:cubicBezTo>
                    <a:pt x="158790" y="4409"/>
                    <a:pt x="158713" y="4406"/>
                    <a:pt x="158637" y="4399"/>
                  </a:cubicBezTo>
                  <a:lnTo>
                    <a:pt x="158614" y="4399"/>
                  </a:lnTo>
                  <a:cubicBezTo>
                    <a:pt x="158414" y="4406"/>
                    <a:pt x="158251" y="4454"/>
                    <a:pt x="158129" y="4533"/>
                  </a:cubicBezTo>
                  <a:cubicBezTo>
                    <a:pt x="158024" y="4550"/>
                    <a:pt x="157937" y="4558"/>
                    <a:pt x="157861" y="4558"/>
                  </a:cubicBezTo>
                  <a:cubicBezTo>
                    <a:pt x="157672" y="4558"/>
                    <a:pt x="157551" y="4510"/>
                    <a:pt x="157382" y="4444"/>
                  </a:cubicBezTo>
                  <a:cubicBezTo>
                    <a:pt x="157265" y="4396"/>
                    <a:pt x="157130" y="4344"/>
                    <a:pt x="156944" y="4297"/>
                  </a:cubicBezTo>
                  <a:cubicBezTo>
                    <a:pt x="156722" y="4241"/>
                    <a:pt x="156565" y="4219"/>
                    <a:pt x="156437" y="4219"/>
                  </a:cubicBezTo>
                  <a:cubicBezTo>
                    <a:pt x="156283" y="4219"/>
                    <a:pt x="156171" y="4250"/>
                    <a:pt x="156038" y="4293"/>
                  </a:cubicBezTo>
                  <a:cubicBezTo>
                    <a:pt x="155922" y="4331"/>
                    <a:pt x="155790" y="4372"/>
                    <a:pt x="155562" y="4396"/>
                  </a:cubicBezTo>
                  <a:cubicBezTo>
                    <a:pt x="155507" y="4401"/>
                    <a:pt x="155455" y="4404"/>
                    <a:pt x="155404" y="4404"/>
                  </a:cubicBezTo>
                  <a:cubicBezTo>
                    <a:pt x="155176" y="4404"/>
                    <a:pt x="154986" y="4353"/>
                    <a:pt x="154786" y="4297"/>
                  </a:cubicBezTo>
                  <a:cubicBezTo>
                    <a:pt x="154586" y="4242"/>
                    <a:pt x="154381" y="4187"/>
                    <a:pt x="154131" y="4181"/>
                  </a:cubicBezTo>
                  <a:cubicBezTo>
                    <a:pt x="154103" y="4180"/>
                    <a:pt x="154076" y="4179"/>
                    <a:pt x="154050" y="4179"/>
                  </a:cubicBezTo>
                  <a:cubicBezTo>
                    <a:pt x="153923" y="4179"/>
                    <a:pt x="153826" y="4193"/>
                    <a:pt x="153739" y="4204"/>
                  </a:cubicBezTo>
                  <a:cubicBezTo>
                    <a:pt x="153661" y="4216"/>
                    <a:pt x="153593" y="4226"/>
                    <a:pt x="153511" y="4226"/>
                  </a:cubicBezTo>
                  <a:cubicBezTo>
                    <a:pt x="153453" y="4226"/>
                    <a:pt x="153388" y="4221"/>
                    <a:pt x="153309" y="4208"/>
                  </a:cubicBezTo>
                  <a:cubicBezTo>
                    <a:pt x="153040" y="4160"/>
                    <a:pt x="152827" y="4050"/>
                    <a:pt x="152600" y="3931"/>
                  </a:cubicBezTo>
                  <a:cubicBezTo>
                    <a:pt x="152290" y="3770"/>
                    <a:pt x="151969" y="3602"/>
                    <a:pt x="151492" y="3602"/>
                  </a:cubicBezTo>
                  <a:cubicBezTo>
                    <a:pt x="151473" y="3602"/>
                    <a:pt x="151453" y="3602"/>
                    <a:pt x="151434" y="3603"/>
                  </a:cubicBezTo>
                  <a:cubicBezTo>
                    <a:pt x="150992" y="3610"/>
                    <a:pt x="150738" y="3766"/>
                    <a:pt x="150515" y="3907"/>
                  </a:cubicBezTo>
                  <a:cubicBezTo>
                    <a:pt x="150316" y="4029"/>
                    <a:pt x="150129" y="4149"/>
                    <a:pt x="149818" y="4163"/>
                  </a:cubicBezTo>
                  <a:cubicBezTo>
                    <a:pt x="149790" y="4165"/>
                    <a:pt x="149763" y="4166"/>
                    <a:pt x="149736" y="4166"/>
                  </a:cubicBezTo>
                  <a:cubicBezTo>
                    <a:pt x="149352" y="4166"/>
                    <a:pt x="149104" y="4008"/>
                    <a:pt x="148844" y="3842"/>
                  </a:cubicBezTo>
                  <a:cubicBezTo>
                    <a:pt x="148599" y="3684"/>
                    <a:pt x="148347" y="3527"/>
                    <a:pt x="147975" y="3490"/>
                  </a:cubicBezTo>
                  <a:cubicBezTo>
                    <a:pt x="147933" y="3486"/>
                    <a:pt x="147892" y="3484"/>
                    <a:pt x="147853" y="3484"/>
                  </a:cubicBezTo>
                  <a:cubicBezTo>
                    <a:pt x="147538" y="3484"/>
                    <a:pt x="147332" y="3602"/>
                    <a:pt x="147147" y="3708"/>
                  </a:cubicBezTo>
                  <a:cubicBezTo>
                    <a:pt x="147038" y="3773"/>
                    <a:pt x="146935" y="3831"/>
                    <a:pt x="146818" y="3863"/>
                  </a:cubicBezTo>
                  <a:cubicBezTo>
                    <a:pt x="146717" y="3889"/>
                    <a:pt x="146634" y="3900"/>
                    <a:pt x="146561" y="3900"/>
                  </a:cubicBezTo>
                  <a:cubicBezTo>
                    <a:pt x="146427" y="3900"/>
                    <a:pt x="146328" y="3863"/>
                    <a:pt x="146214" y="3821"/>
                  </a:cubicBezTo>
                  <a:cubicBezTo>
                    <a:pt x="146084" y="3774"/>
                    <a:pt x="145938" y="3722"/>
                    <a:pt x="145730" y="3722"/>
                  </a:cubicBezTo>
                  <a:cubicBezTo>
                    <a:pt x="145697" y="3722"/>
                    <a:pt x="145663" y="3723"/>
                    <a:pt x="145626" y="3726"/>
                  </a:cubicBezTo>
                  <a:cubicBezTo>
                    <a:pt x="145428" y="3742"/>
                    <a:pt x="145289" y="3845"/>
                    <a:pt x="145155" y="3952"/>
                  </a:cubicBezTo>
                  <a:cubicBezTo>
                    <a:pt x="145022" y="4050"/>
                    <a:pt x="144885" y="4157"/>
                    <a:pt x="144695" y="4181"/>
                  </a:cubicBezTo>
                  <a:cubicBezTo>
                    <a:pt x="144644" y="4187"/>
                    <a:pt x="144596" y="4189"/>
                    <a:pt x="144551" y="4189"/>
                  </a:cubicBezTo>
                  <a:cubicBezTo>
                    <a:pt x="144313" y="4189"/>
                    <a:pt x="144152" y="4113"/>
                    <a:pt x="143971" y="4026"/>
                  </a:cubicBezTo>
                  <a:cubicBezTo>
                    <a:pt x="143777" y="3936"/>
                    <a:pt x="143559" y="3832"/>
                    <a:pt x="143235" y="3832"/>
                  </a:cubicBezTo>
                  <a:cubicBezTo>
                    <a:pt x="143203" y="3832"/>
                    <a:pt x="143169" y="3833"/>
                    <a:pt x="143135" y="3835"/>
                  </a:cubicBezTo>
                  <a:cubicBezTo>
                    <a:pt x="142866" y="3849"/>
                    <a:pt x="142670" y="3968"/>
                    <a:pt x="142479" y="4084"/>
                  </a:cubicBezTo>
                  <a:cubicBezTo>
                    <a:pt x="142317" y="4184"/>
                    <a:pt x="142162" y="4276"/>
                    <a:pt x="141974" y="4300"/>
                  </a:cubicBezTo>
                  <a:cubicBezTo>
                    <a:pt x="141923" y="4307"/>
                    <a:pt x="141874" y="4310"/>
                    <a:pt x="141827" y="4310"/>
                  </a:cubicBezTo>
                  <a:cubicBezTo>
                    <a:pt x="141492" y="4310"/>
                    <a:pt x="141238" y="4150"/>
                    <a:pt x="140973" y="3982"/>
                  </a:cubicBezTo>
                  <a:cubicBezTo>
                    <a:pt x="140761" y="3849"/>
                    <a:pt x="140542" y="3708"/>
                    <a:pt x="140273" y="3657"/>
                  </a:cubicBezTo>
                  <a:cubicBezTo>
                    <a:pt x="140262" y="3654"/>
                    <a:pt x="140251" y="3653"/>
                    <a:pt x="140239" y="3653"/>
                  </a:cubicBezTo>
                  <a:cubicBezTo>
                    <a:pt x="140220" y="3653"/>
                    <a:pt x="140201" y="3656"/>
                    <a:pt x="140184" y="3661"/>
                  </a:cubicBezTo>
                  <a:cubicBezTo>
                    <a:pt x="140124" y="3681"/>
                    <a:pt x="140041" y="3722"/>
                    <a:pt x="139935" y="3770"/>
                  </a:cubicBezTo>
                  <a:cubicBezTo>
                    <a:pt x="139725" y="3864"/>
                    <a:pt x="139341" y="4039"/>
                    <a:pt x="139164" y="4039"/>
                  </a:cubicBezTo>
                  <a:cubicBezTo>
                    <a:pt x="139155" y="4039"/>
                    <a:pt x="139146" y="4038"/>
                    <a:pt x="139138" y="4037"/>
                  </a:cubicBezTo>
                  <a:cubicBezTo>
                    <a:pt x="138994" y="4020"/>
                    <a:pt x="138959" y="3971"/>
                    <a:pt x="138906" y="3897"/>
                  </a:cubicBezTo>
                  <a:cubicBezTo>
                    <a:pt x="138872" y="3849"/>
                    <a:pt x="138831" y="3794"/>
                    <a:pt x="138757" y="3750"/>
                  </a:cubicBezTo>
                  <a:cubicBezTo>
                    <a:pt x="138547" y="3623"/>
                    <a:pt x="138286" y="3610"/>
                    <a:pt x="138008" y="3589"/>
                  </a:cubicBezTo>
                  <a:cubicBezTo>
                    <a:pt x="137783" y="3576"/>
                    <a:pt x="137550" y="3561"/>
                    <a:pt x="137331" y="3486"/>
                  </a:cubicBezTo>
                  <a:cubicBezTo>
                    <a:pt x="137251" y="3459"/>
                    <a:pt x="137169" y="3414"/>
                    <a:pt x="137082" y="3369"/>
                  </a:cubicBezTo>
                  <a:cubicBezTo>
                    <a:pt x="136880" y="3269"/>
                    <a:pt x="136650" y="3154"/>
                    <a:pt x="136351" y="3154"/>
                  </a:cubicBezTo>
                  <a:cubicBezTo>
                    <a:pt x="136347" y="3154"/>
                    <a:pt x="136343" y="3154"/>
                    <a:pt x="136339" y="3154"/>
                  </a:cubicBezTo>
                  <a:cubicBezTo>
                    <a:pt x="135979" y="3161"/>
                    <a:pt x="135870" y="3274"/>
                    <a:pt x="135784" y="3363"/>
                  </a:cubicBezTo>
                  <a:cubicBezTo>
                    <a:pt x="135734" y="3414"/>
                    <a:pt x="135693" y="3455"/>
                    <a:pt x="135606" y="3490"/>
                  </a:cubicBezTo>
                  <a:cubicBezTo>
                    <a:pt x="135404" y="3565"/>
                    <a:pt x="135269" y="3596"/>
                    <a:pt x="135167" y="3596"/>
                  </a:cubicBezTo>
                  <a:cubicBezTo>
                    <a:pt x="135025" y="3596"/>
                    <a:pt x="134946" y="3535"/>
                    <a:pt x="134835" y="3452"/>
                  </a:cubicBezTo>
                  <a:cubicBezTo>
                    <a:pt x="134709" y="3360"/>
                    <a:pt x="134551" y="3240"/>
                    <a:pt x="134253" y="3179"/>
                  </a:cubicBezTo>
                  <a:cubicBezTo>
                    <a:pt x="134233" y="3175"/>
                    <a:pt x="134211" y="3175"/>
                    <a:pt x="134190" y="3175"/>
                  </a:cubicBezTo>
                  <a:cubicBezTo>
                    <a:pt x="133792" y="3243"/>
                    <a:pt x="133538" y="3435"/>
                    <a:pt x="133292" y="3623"/>
                  </a:cubicBezTo>
                  <a:cubicBezTo>
                    <a:pt x="133021" y="3828"/>
                    <a:pt x="132780" y="4009"/>
                    <a:pt x="132381" y="4009"/>
                  </a:cubicBezTo>
                  <a:cubicBezTo>
                    <a:pt x="132327" y="4009"/>
                    <a:pt x="132271" y="4006"/>
                    <a:pt x="132211" y="3999"/>
                  </a:cubicBezTo>
                  <a:cubicBezTo>
                    <a:pt x="132099" y="3986"/>
                    <a:pt x="132009" y="3955"/>
                    <a:pt x="131915" y="3920"/>
                  </a:cubicBezTo>
                  <a:cubicBezTo>
                    <a:pt x="131801" y="3879"/>
                    <a:pt x="131673" y="3831"/>
                    <a:pt x="131502" y="3821"/>
                  </a:cubicBezTo>
                  <a:cubicBezTo>
                    <a:pt x="131477" y="3819"/>
                    <a:pt x="131452" y="3818"/>
                    <a:pt x="131428" y="3818"/>
                  </a:cubicBezTo>
                  <a:cubicBezTo>
                    <a:pt x="131277" y="3818"/>
                    <a:pt x="131130" y="3851"/>
                    <a:pt x="130986" y="3883"/>
                  </a:cubicBezTo>
                  <a:cubicBezTo>
                    <a:pt x="130847" y="3912"/>
                    <a:pt x="130715" y="3941"/>
                    <a:pt x="130585" y="3941"/>
                  </a:cubicBezTo>
                  <a:cubicBezTo>
                    <a:pt x="130578" y="3941"/>
                    <a:pt x="130571" y="3941"/>
                    <a:pt x="130564" y="3941"/>
                  </a:cubicBezTo>
                  <a:cubicBezTo>
                    <a:pt x="130253" y="3934"/>
                    <a:pt x="129993" y="3831"/>
                    <a:pt x="129718" y="3718"/>
                  </a:cubicBezTo>
                  <a:cubicBezTo>
                    <a:pt x="129436" y="3604"/>
                    <a:pt x="129146" y="3490"/>
                    <a:pt x="128798" y="3490"/>
                  </a:cubicBezTo>
                  <a:cubicBezTo>
                    <a:pt x="128740" y="3490"/>
                    <a:pt x="128680" y="3493"/>
                    <a:pt x="128619" y="3500"/>
                  </a:cubicBezTo>
                  <a:cubicBezTo>
                    <a:pt x="128369" y="3527"/>
                    <a:pt x="128197" y="3610"/>
                    <a:pt x="128031" y="3684"/>
                  </a:cubicBezTo>
                  <a:cubicBezTo>
                    <a:pt x="127848" y="3771"/>
                    <a:pt x="127687" y="3847"/>
                    <a:pt x="127429" y="3847"/>
                  </a:cubicBezTo>
                  <a:cubicBezTo>
                    <a:pt x="127390" y="3847"/>
                    <a:pt x="127350" y="3846"/>
                    <a:pt x="127307" y="3842"/>
                  </a:cubicBezTo>
                  <a:cubicBezTo>
                    <a:pt x="127096" y="3821"/>
                    <a:pt x="126924" y="3736"/>
                    <a:pt x="126757" y="3650"/>
                  </a:cubicBezTo>
                  <a:cubicBezTo>
                    <a:pt x="126667" y="3606"/>
                    <a:pt x="126573" y="3558"/>
                    <a:pt x="126473" y="3521"/>
                  </a:cubicBezTo>
                  <a:cubicBezTo>
                    <a:pt x="126236" y="3436"/>
                    <a:pt x="126057" y="3402"/>
                    <a:pt x="125914" y="3402"/>
                  </a:cubicBezTo>
                  <a:cubicBezTo>
                    <a:pt x="125691" y="3402"/>
                    <a:pt x="125552" y="3483"/>
                    <a:pt x="125412" y="3585"/>
                  </a:cubicBezTo>
                  <a:cubicBezTo>
                    <a:pt x="125295" y="3668"/>
                    <a:pt x="125193" y="3744"/>
                    <a:pt x="124974" y="3744"/>
                  </a:cubicBezTo>
                  <a:cubicBezTo>
                    <a:pt x="124932" y="3744"/>
                    <a:pt x="124886" y="3742"/>
                    <a:pt x="124835" y="3736"/>
                  </a:cubicBezTo>
                  <a:cubicBezTo>
                    <a:pt x="124558" y="3705"/>
                    <a:pt x="124372" y="3540"/>
                    <a:pt x="124176" y="3369"/>
                  </a:cubicBezTo>
                  <a:cubicBezTo>
                    <a:pt x="123954" y="3178"/>
                    <a:pt x="123709" y="2967"/>
                    <a:pt x="123316" y="2967"/>
                  </a:cubicBezTo>
                  <a:cubicBezTo>
                    <a:pt x="123174" y="2967"/>
                    <a:pt x="123014" y="2994"/>
                    <a:pt x="122828" y="3059"/>
                  </a:cubicBezTo>
                  <a:cubicBezTo>
                    <a:pt x="122727" y="3093"/>
                    <a:pt x="122634" y="3148"/>
                    <a:pt x="122535" y="3206"/>
                  </a:cubicBezTo>
                  <a:cubicBezTo>
                    <a:pt x="122389" y="3290"/>
                    <a:pt x="122241" y="3378"/>
                    <a:pt x="122096" y="3378"/>
                  </a:cubicBezTo>
                  <a:cubicBezTo>
                    <a:pt x="122089" y="3378"/>
                    <a:pt x="122081" y="3378"/>
                    <a:pt x="122074" y="3377"/>
                  </a:cubicBezTo>
                  <a:cubicBezTo>
                    <a:pt x="121905" y="3366"/>
                    <a:pt x="121806" y="3188"/>
                    <a:pt x="121728" y="3045"/>
                  </a:cubicBezTo>
                  <a:cubicBezTo>
                    <a:pt x="121687" y="2970"/>
                    <a:pt x="121649" y="2904"/>
                    <a:pt x="121603" y="2857"/>
                  </a:cubicBezTo>
                  <a:cubicBezTo>
                    <a:pt x="121417" y="2672"/>
                    <a:pt x="121248" y="2586"/>
                    <a:pt x="121070" y="2583"/>
                  </a:cubicBezTo>
                  <a:cubicBezTo>
                    <a:pt x="120831" y="2586"/>
                    <a:pt x="120668" y="2737"/>
                    <a:pt x="120509" y="2885"/>
                  </a:cubicBezTo>
                  <a:cubicBezTo>
                    <a:pt x="120385" y="3001"/>
                    <a:pt x="120256" y="3124"/>
                    <a:pt x="120110" y="3158"/>
                  </a:cubicBezTo>
                  <a:cubicBezTo>
                    <a:pt x="120001" y="3093"/>
                    <a:pt x="119987" y="2997"/>
                    <a:pt x="119972" y="2891"/>
                  </a:cubicBezTo>
                  <a:cubicBezTo>
                    <a:pt x="119964" y="2843"/>
                    <a:pt x="119956" y="2795"/>
                    <a:pt x="119942" y="2751"/>
                  </a:cubicBezTo>
                  <a:cubicBezTo>
                    <a:pt x="119930" y="2716"/>
                    <a:pt x="119881" y="2693"/>
                    <a:pt x="119827" y="2693"/>
                  </a:cubicBezTo>
                  <a:cubicBezTo>
                    <a:pt x="119823" y="2693"/>
                    <a:pt x="119819" y="2693"/>
                    <a:pt x="119816" y="2693"/>
                  </a:cubicBezTo>
                  <a:cubicBezTo>
                    <a:pt x="119461" y="2717"/>
                    <a:pt x="119303" y="2925"/>
                    <a:pt x="119163" y="3106"/>
                  </a:cubicBezTo>
                  <a:cubicBezTo>
                    <a:pt x="119088" y="3206"/>
                    <a:pt x="119018" y="3298"/>
                    <a:pt x="118924" y="3360"/>
                  </a:cubicBezTo>
                  <a:cubicBezTo>
                    <a:pt x="118711" y="3277"/>
                    <a:pt x="118624" y="3151"/>
                    <a:pt x="118526" y="3011"/>
                  </a:cubicBezTo>
                  <a:cubicBezTo>
                    <a:pt x="118430" y="2870"/>
                    <a:pt x="118322" y="2714"/>
                    <a:pt x="118077" y="2604"/>
                  </a:cubicBezTo>
                  <a:cubicBezTo>
                    <a:pt x="118055" y="2594"/>
                    <a:pt x="118030" y="2589"/>
                    <a:pt x="118005" y="2589"/>
                  </a:cubicBezTo>
                  <a:cubicBezTo>
                    <a:pt x="117984" y="2589"/>
                    <a:pt x="117964" y="2593"/>
                    <a:pt x="117946" y="2601"/>
                  </a:cubicBezTo>
                  <a:cubicBezTo>
                    <a:pt x="117693" y="2714"/>
                    <a:pt x="117577" y="2911"/>
                    <a:pt x="117464" y="3106"/>
                  </a:cubicBezTo>
                  <a:cubicBezTo>
                    <a:pt x="117332" y="3332"/>
                    <a:pt x="117208" y="3547"/>
                    <a:pt x="116879" y="3602"/>
                  </a:cubicBezTo>
                  <a:cubicBezTo>
                    <a:pt x="116858" y="3605"/>
                    <a:pt x="116837" y="3607"/>
                    <a:pt x="116816" y="3607"/>
                  </a:cubicBezTo>
                  <a:cubicBezTo>
                    <a:pt x="116616" y="3607"/>
                    <a:pt x="116417" y="3468"/>
                    <a:pt x="116222" y="3335"/>
                  </a:cubicBezTo>
                  <a:cubicBezTo>
                    <a:pt x="116058" y="3219"/>
                    <a:pt x="115901" y="3109"/>
                    <a:pt x="115721" y="3062"/>
                  </a:cubicBezTo>
                  <a:cubicBezTo>
                    <a:pt x="115708" y="3057"/>
                    <a:pt x="115694" y="3055"/>
                    <a:pt x="115679" y="3055"/>
                  </a:cubicBezTo>
                  <a:cubicBezTo>
                    <a:pt x="115662" y="3055"/>
                    <a:pt x="115645" y="3058"/>
                    <a:pt x="115629" y="3062"/>
                  </a:cubicBezTo>
                  <a:cubicBezTo>
                    <a:pt x="115205" y="3188"/>
                    <a:pt x="115073" y="3445"/>
                    <a:pt x="114957" y="3674"/>
                  </a:cubicBezTo>
                  <a:cubicBezTo>
                    <a:pt x="114930" y="3726"/>
                    <a:pt x="114904" y="3776"/>
                    <a:pt x="114876" y="3821"/>
                  </a:cubicBezTo>
                  <a:cubicBezTo>
                    <a:pt x="114731" y="3763"/>
                    <a:pt x="114660" y="3657"/>
                    <a:pt x="114592" y="3551"/>
                  </a:cubicBezTo>
                  <a:lnTo>
                    <a:pt x="114582" y="3537"/>
                  </a:lnTo>
                  <a:cubicBezTo>
                    <a:pt x="114563" y="3510"/>
                    <a:pt x="114523" y="3493"/>
                    <a:pt x="114477" y="3493"/>
                  </a:cubicBezTo>
                  <a:cubicBezTo>
                    <a:pt x="114472" y="3493"/>
                    <a:pt x="114467" y="3493"/>
                    <a:pt x="114461" y="3493"/>
                  </a:cubicBezTo>
                  <a:cubicBezTo>
                    <a:pt x="114152" y="3516"/>
                    <a:pt x="114009" y="3668"/>
                    <a:pt x="113882" y="3800"/>
                  </a:cubicBezTo>
                  <a:cubicBezTo>
                    <a:pt x="113796" y="3892"/>
                    <a:pt x="113714" y="3978"/>
                    <a:pt x="113586" y="4029"/>
                  </a:cubicBezTo>
                  <a:cubicBezTo>
                    <a:pt x="113516" y="3999"/>
                    <a:pt x="113481" y="3954"/>
                    <a:pt x="113438" y="3900"/>
                  </a:cubicBezTo>
                  <a:cubicBezTo>
                    <a:pt x="113373" y="3818"/>
                    <a:pt x="113290" y="3712"/>
                    <a:pt x="113053" y="3678"/>
                  </a:cubicBezTo>
                  <a:cubicBezTo>
                    <a:pt x="113006" y="3670"/>
                    <a:pt x="112962" y="3667"/>
                    <a:pt x="112921" y="3667"/>
                  </a:cubicBezTo>
                  <a:cubicBezTo>
                    <a:pt x="112758" y="3667"/>
                    <a:pt x="112649" y="3719"/>
                    <a:pt x="112558" y="3760"/>
                  </a:cubicBezTo>
                  <a:cubicBezTo>
                    <a:pt x="112495" y="3789"/>
                    <a:pt x="112442" y="3814"/>
                    <a:pt x="112365" y="3814"/>
                  </a:cubicBezTo>
                  <a:cubicBezTo>
                    <a:pt x="112343" y="3814"/>
                    <a:pt x="112318" y="3812"/>
                    <a:pt x="112291" y="3807"/>
                  </a:cubicBezTo>
                  <a:cubicBezTo>
                    <a:pt x="112291" y="3807"/>
                    <a:pt x="112272" y="3779"/>
                    <a:pt x="112249" y="3749"/>
                  </a:cubicBezTo>
                  <a:cubicBezTo>
                    <a:pt x="112170" y="3647"/>
                    <a:pt x="112072" y="3516"/>
                    <a:pt x="111845" y="3500"/>
                  </a:cubicBezTo>
                  <a:cubicBezTo>
                    <a:pt x="111829" y="3499"/>
                    <a:pt x="111814" y="3498"/>
                    <a:pt x="111800" y="3498"/>
                  </a:cubicBezTo>
                  <a:cubicBezTo>
                    <a:pt x="111563" y="3498"/>
                    <a:pt x="111482" y="3628"/>
                    <a:pt x="111427" y="3715"/>
                  </a:cubicBezTo>
                  <a:cubicBezTo>
                    <a:pt x="111404" y="3749"/>
                    <a:pt x="111385" y="3779"/>
                    <a:pt x="111365" y="3800"/>
                  </a:cubicBezTo>
                  <a:cubicBezTo>
                    <a:pt x="111217" y="3674"/>
                    <a:pt x="111041" y="3540"/>
                    <a:pt x="110831" y="3435"/>
                  </a:cubicBezTo>
                  <a:cubicBezTo>
                    <a:pt x="110809" y="3423"/>
                    <a:pt x="110782" y="3417"/>
                    <a:pt x="110755" y="3417"/>
                  </a:cubicBezTo>
                  <a:cubicBezTo>
                    <a:pt x="110736" y="3417"/>
                    <a:pt x="110716" y="3420"/>
                    <a:pt x="110698" y="3427"/>
                  </a:cubicBezTo>
                  <a:cubicBezTo>
                    <a:pt x="110645" y="3452"/>
                    <a:pt x="110600" y="3472"/>
                    <a:pt x="110559" y="3489"/>
                  </a:cubicBezTo>
                  <a:cubicBezTo>
                    <a:pt x="110458" y="3532"/>
                    <a:pt x="110347" y="3554"/>
                    <a:pt x="110224" y="3554"/>
                  </a:cubicBezTo>
                  <a:cubicBezTo>
                    <a:pt x="110120" y="3554"/>
                    <a:pt x="110007" y="3538"/>
                    <a:pt x="109887" y="3506"/>
                  </a:cubicBezTo>
                  <a:cubicBezTo>
                    <a:pt x="109786" y="3479"/>
                    <a:pt x="109700" y="3455"/>
                    <a:pt x="109622" y="3431"/>
                  </a:cubicBezTo>
                  <a:cubicBezTo>
                    <a:pt x="109426" y="3371"/>
                    <a:pt x="109264" y="3322"/>
                    <a:pt x="109047" y="3322"/>
                  </a:cubicBezTo>
                  <a:cubicBezTo>
                    <a:pt x="108931" y="3322"/>
                    <a:pt x="108798" y="3336"/>
                    <a:pt x="108637" y="3369"/>
                  </a:cubicBezTo>
                  <a:cubicBezTo>
                    <a:pt x="108471" y="3400"/>
                    <a:pt x="108307" y="3458"/>
                    <a:pt x="108148" y="3516"/>
                  </a:cubicBezTo>
                  <a:cubicBezTo>
                    <a:pt x="107897" y="3605"/>
                    <a:pt x="107639" y="3699"/>
                    <a:pt x="107363" y="3699"/>
                  </a:cubicBezTo>
                  <a:cubicBezTo>
                    <a:pt x="107350" y="3699"/>
                    <a:pt x="107336" y="3699"/>
                    <a:pt x="107323" y="3698"/>
                  </a:cubicBezTo>
                  <a:cubicBezTo>
                    <a:pt x="106983" y="3687"/>
                    <a:pt x="106783" y="3537"/>
                    <a:pt x="106571" y="3380"/>
                  </a:cubicBezTo>
                  <a:cubicBezTo>
                    <a:pt x="106401" y="3253"/>
                    <a:pt x="106225" y="3124"/>
                    <a:pt x="105970" y="3055"/>
                  </a:cubicBezTo>
                  <a:cubicBezTo>
                    <a:pt x="105955" y="3051"/>
                    <a:pt x="105940" y="3049"/>
                    <a:pt x="105925" y="3049"/>
                  </a:cubicBezTo>
                  <a:cubicBezTo>
                    <a:pt x="105898" y="3049"/>
                    <a:pt x="105871" y="3055"/>
                    <a:pt x="105850" y="3069"/>
                  </a:cubicBezTo>
                  <a:cubicBezTo>
                    <a:pt x="105608" y="3206"/>
                    <a:pt x="105499" y="3366"/>
                    <a:pt x="105393" y="3524"/>
                  </a:cubicBezTo>
                  <a:cubicBezTo>
                    <a:pt x="105322" y="3629"/>
                    <a:pt x="105254" y="3732"/>
                    <a:pt x="105148" y="3821"/>
                  </a:cubicBezTo>
                  <a:cubicBezTo>
                    <a:pt x="105068" y="3781"/>
                    <a:pt x="105032" y="3698"/>
                    <a:pt x="104987" y="3579"/>
                  </a:cubicBezTo>
                  <a:cubicBezTo>
                    <a:pt x="104951" y="3482"/>
                    <a:pt x="104913" y="3380"/>
                    <a:pt x="104818" y="3308"/>
                  </a:cubicBezTo>
                  <a:cubicBezTo>
                    <a:pt x="104796" y="3292"/>
                    <a:pt x="104767" y="3281"/>
                    <a:pt x="104734" y="3281"/>
                  </a:cubicBezTo>
                  <a:cubicBezTo>
                    <a:pt x="104705" y="3281"/>
                    <a:pt x="104670" y="3287"/>
                    <a:pt x="104647" y="3305"/>
                  </a:cubicBezTo>
                  <a:cubicBezTo>
                    <a:pt x="104526" y="3384"/>
                    <a:pt x="104449" y="3472"/>
                    <a:pt x="104375" y="3555"/>
                  </a:cubicBezTo>
                  <a:cubicBezTo>
                    <a:pt x="104293" y="3650"/>
                    <a:pt x="104214" y="3742"/>
                    <a:pt x="104075" y="3815"/>
                  </a:cubicBezTo>
                  <a:cubicBezTo>
                    <a:pt x="103756" y="3718"/>
                    <a:pt x="103532" y="3574"/>
                    <a:pt x="103334" y="3448"/>
                  </a:cubicBezTo>
                  <a:cubicBezTo>
                    <a:pt x="103107" y="3305"/>
                    <a:pt x="102910" y="3182"/>
                    <a:pt x="102647" y="3182"/>
                  </a:cubicBezTo>
                  <a:cubicBezTo>
                    <a:pt x="102640" y="3182"/>
                    <a:pt x="102633" y="3182"/>
                    <a:pt x="102626" y="3182"/>
                  </a:cubicBezTo>
                  <a:cubicBezTo>
                    <a:pt x="102382" y="3192"/>
                    <a:pt x="102129" y="3311"/>
                    <a:pt x="101804" y="3571"/>
                  </a:cubicBezTo>
                  <a:cubicBezTo>
                    <a:pt x="101770" y="3595"/>
                    <a:pt x="101737" y="3626"/>
                    <a:pt x="101704" y="3653"/>
                  </a:cubicBezTo>
                  <a:cubicBezTo>
                    <a:pt x="101578" y="3760"/>
                    <a:pt x="101470" y="3849"/>
                    <a:pt x="101346" y="3855"/>
                  </a:cubicBezTo>
                  <a:cubicBezTo>
                    <a:pt x="101340" y="3856"/>
                    <a:pt x="101335" y="3856"/>
                    <a:pt x="101329" y="3856"/>
                  </a:cubicBezTo>
                  <a:cubicBezTo>
                    <a:pt x="101238" y="3856"/>
                    <a:pt x="101112" y="3806"/>
                    <a:pt x="100967" y="3712"/>
                  </a:cubicBezTo>
                  <a:cubicBezTo>
                    <a:pt x="100861" y="3647"/>
                    <a:pt x="100802" y="3555"/>
                    <a:pt x="100739" y="3455"/>
                  </a:cubicBezTo>
                  <a:cubicBezTo>
                    <a:pt x="100620" y="3267"/>
                    <a:pt x="100483" y="3051"/>
                    <a:pt x="99946" y="3011"/>
                  </a:cubicBezTo>
                  <a:cubicBezTo>
                    <a:pt x="99946" y="3011"/>
                    <a:pt x="99915" y="3017"/>
                    <a:pt x="99889" y="3032"/>
                  </a:cubicBezTo>
                  <a:cubicBezTo>
                    <a:pt x="99636" y="3168"/>
                    <a:pt x="99468" y="3335"/>
                    <a:pt x="99307" y="3497"/>
                  </a:cubicBezTo>
                  <a:cubicBezTo>
                    <a:pt x="99134" y="3671"/>
                    <a:pt x="98969" y="3831"/>
                    <a:pt x="98708" y="3958"/>
                  </a:cubicBezTo>
                  <a:cubicBezTo>
                    <a:pt x="98352" y="3897"/>
                    <a:pt x="98168" y="3634"/>
                    <a:pt x="97990" y="3374"/>
                  </a:cubicBezTo>
                  <a:cubicBezTo>
                    <a:pt x="97885" y="3222"/>
                    <a:pt x="97785" y="3079"/>
                    <a:pt x="97651" y="2983"/>
                  </a:cubicBezTo>
                  <a:cubicBezTo>
                    <a:pt x="97629" y="2968"/>
                    <a:pt x="97599" y="2960"/>
                    <a:pt x="97567" y="2960"/>
                  </a:cubicBezTo>
                  <a:cubicBezTo>
                    <a:pt x="97556" y="2960"/>
                    <a:pt x="97546" y="2961"/>
                    <a:pt x="97535" y="2963"/>
                  </a:cubicBezTo>
                  <a:cubicBezTo>
                    <a:pt x="97181" y="3024"/>
                    <a:pt x="97083" y="3311"/>
                    <a:pt x="96990" y="3592"/>
                  </a:cubicBezTo>
                  <a:cubicBezTo>
                    <a:pt x="96913" y="3818"/>
                    <a:pt x="96837" y="4047"/>
                    <a:pt x="96641" y="4157"/>
                  </a:cubicBezTo>
                  <a:cubicBezTo>
                    <a:pt x="96519" y="4102"/>
                    <a:pt x="96418" y="4002"/>
                    <a:pt x="96311" y="3897"/>
                  </a:cubicBezTo>
                  <a:cubicBezTo>
                    <a:pt x="96117" y="3707"/>
                    <a:pt x="95895" y="3494"/>
                    <a:pt x="95474" y="3494"/>
                  </a:cubicBezTo>
                  <a:cubicBezTo>
                    <a:pt x="95447" y="3494"/>
                    <a:pt x="95418" y="3495"/>
                    <a:pt x="95389" y="3497"/>
                  </a:cubicBezTo>
                  <a:cubicBezTo>
                    <a:pt x="94999" y="3521"/>
                    <a:pt x="94766" y="3804"/>
                    <a:pt x="94543" y="4078"/>
                  </a:cubicBezTo>
                  <a:cubicBezTo>
                    <a:pt x="94421" y="4228"/>
                    <a:pt x="94295" y="4381"/>
                    <a:pt x="94157" y="4470"/>
                  </a:cubicBezTo>
                  <a:cubicBezTo>
                    <a:pt x="94024" y="4338"/>
                    <a:pt x="94000" y="4180"/>
                    <a:pt x="93976" y="4013"/>
                  </a:cubicBezTo>
                  <a:cubicBezTo>
                    <a:pt x="93965" y="3941"/>
                    <a:pt x="93953" y="3865"/>
                    <a:pt x="93931" y="3790"/>
                  </a:cubicBezTo>
                  <a:cubicBezTo>
                    <a:pt x="93920" y="3753"/>
                    <a:pt x="93875" y="3732"/>
                    <a:pt x="93816" y="3729"/>
                  </a:cubicBezTo>
                  <a:cubicBezTo>
                    <a:pt x="93388" y="3732"/>
                    <a:pt x="93273" y="4167"/>
                    <a:pt x="93183" y="4525"/>
                  </a:cubicBezTo>
                  <a:cubicBezTo>
                    <a:pt x="93165" y="4451"/>
                    <a:pt x="93147" y="4375"/>
                    <a:pt x="93129" y="4304"/>
                  </a:cubicBezTo>
                  <a:cubicBezTo>
                    <a:pt x="93089" y="4136"/>
                    <a:pt x="93049" y="3965"/>
                    <a:pt x="93002" y="3797"/>
                  </a:cubicBezTo>
                  <a:cubicBezTo>
                    <a:pt x="92992" y="3763"/>
                    <a:pt x="92948" y="3736"/>
                    <a:pt x="92896" y="3736"/>
                  </a:cubicBezTo>
                  <a:cubicBezTo>
                    <a:pt x="92881" y="3735"/>
                    <a:pt x="92867" y="3735"/>
                    <a:pt x="92853" y="3735"/>
                  </a:cubicBezTo>
                  <a:cubicBezTo>
                    <a:pt x="92580" y="3735"/>
                    <a:pt x="92487" y="3857"/>
                    <a:pt x="92410" y="3958"/>
                  </a:cubicBezTo>
                  <a:cubicBezTo>
                    <a:pt x="92329" y="4063"/>
                    <a:pt x="92265" y="4149"/>
                    <a:pt x="92024" y="4157"/>
                  </a:cubicBezTo>
                  <a:cubicBezTo>
                    <a:pt x="92012" y="4157"/>
                    <a:pt x="92000" y="4157"/>
                    <a:pt x="91989" y="4157"/>
                  </a:cubicBezTo>
                  <a:cubicBezTo>
                    <a:pt x="91657" y="4157"/>
                    <a:pt x="91486" y="4021"/>
                    <a:pt x="91307" y="3883"/>
                  </a:cubicBezTo>
                  <a:cubicBezTo>
                    <a:pt x="91130" y="3742"/>
                    <a:pt x="90950" y="3605"/>
                    <a:pt x="90617" y="3602"/>
                  </a:cubicBezTo>
                  <a:cubicBezTo>
                    <a:pt x="90580" y="3605"/>
                    <a:pt x="90545" y="3616"/>
                    <a:pt x="90524" y="3636"/>
                  </a:cubicBezTo>
                  <a:cubicBezTo>
                    <a:pt x="90163" y="3978"/>
                    <a:pt x="89924" y="4327"/>
                    <a:pt x="89720" y="4656"/>
                  </a:cubicBezTo>
                  <a:cubicBezTo>
                    <a:pt x="89700" y="4690"/>
                    <a:pt x="89682" y="4720"/>
                    <a:pt x="89662" y="4758"/>
                  </a:cubicBezTo>
                  <a:cubicBezTo>
                    <a:pt x="89553" y="4950"/>
                    <a:pt x="89451" y="5130"/>
                    <a:pt x="89080" y="5172"/>
                  </a:cubicBezTo>
                  <a:cubicBezTo>
                    <a:pt x="88697" y="4888"/>
                    <a:pt x="88674" y="4587"/>
                    <a:pt x="88647" y="4244"/>
                  </a:cubicBezTo>
                  <a:cubicBezTo>
                    <a:pt x="88639" y="4139"/>
                    <a:pt x="88630" y="4026"/>
                    <a:pt x="88609" y="3917"/>
                  </a:cubicBezTo>
                  <a:cubicBezTo>
                    <a:pt x="88606" y="3892"/>
                    <a:pt x="88584" y="3868"/>
                    <a:pt x="88552" y="3858"/>
                  </a:cubicBezTo>
                  <a:cubicBezTo>
                    <a:pt x="88534" y="3853"/>
                    <a:pt x="88513" y="3849"/>
                    <a:pt x="88492" y="3849"/>
                  </a:cubicBezTo>
                  <a:cubicBezTo>
                    <a:pt x="88477" y="3849"/>
                    <a:pt x="88462" y="3851"/>
                    <a:pt x="88448" y="3855"/>
                  </a:cubicBezTo>
                  <a:cubicBezTo>
                    <a:pt x="87859" y="4023"/>
                    <a:pt x="87663" y="4426"/>
                    <a:pt x="87491" y="4782"/>
                  </a:cubicBezTo>
                  <a:cubicBezTo>
                    <a:pt x="87420" y="4929"/>
                    <a:pt x="87352" y="5069"/>
                    <a:pt x="87262" y="5182"/>
                  </a:cubicBezTo>
                  <a:cubicBezTo>
                    <a:pt x="87149" y="5096"/>
                    <a:pt x="87029" y="4908"/>
                    <a:pt x="86946" y="4775"/>
                  </a:cubicBezTo>
                  <a:cubicBezTo>
                    <a:pt x="86876" y="4665"/>
                    <a:pt x="86815" y="4570"/>
                    <a:pt x="86755" y="4509"/>
                  </a:cubicBezTo>
                  <a:cubicBezTo>
                    <a:pt x="86466" y="4221"/>
                    <a:pt x="86167" y="3937"/>
                    <a:pt x="85868" y="3653"/>
                  </a:cubicBezTo>
                  <a:cubicBezTo>
                    <a:pt x="85729" y="3520"/>
                    <a:pt x="85590" y="3390"/>
                    <a:pt x="85452" y="3256"/>
                  </a:cubicBezTo>
                  <a:cubicBezTo>
                    <a:pt x="84975" y="2798"/>
                    <a:pt x="84708" y="2344"/>
                    <a:pt x="84423" y="1862"/>
                  </a:cubicBezTo>
                  <a:cubicBezTo>
                    <a:pt x="84352" y="1739"/>
                    <a:pt x="84280" y="1615"/>
                    <a:pt x="84203" y="1492"/>
                  </a:cubicBezTo>
                  <a:cubicBezTo>
                    <a:pt x="84191" y="1471"/>
                    <a:pt x="84178" y="1441"/>
                    <a:pt x="84162" y="1410"/>
                  </a:cubicBezTo>
                  <a:cubicBezTo>
                    <a:pt x="84085" y="1253"/>
                    <a:pt x="83981" y="1040"/>
                    <a:pt x="83744" y="1000"/>
                  </a:cubicBezTo>
                  <a:cubicBezTo>
                    <a:pt x="83740" y="999"/>
                    <a:pt x="83735" y="999"/>
                    <a:pt x="83731" y="999"/>
                  </a:cubicBezTo>
                  <a:cubicBezTo>
                    <a:pt x="83691" y="999"/>
                    <a:pt x="83634" y="1021"/>
                    <a:pt x="83634" y="1021"/>
                  </a:cubicBezTo>
                  <a:cubicBezTo>
                    <a:pt x="82877" y="1489"/>
                    <a:pt x="82367" y="1865"/>
                    <a:pt x="82003" y="2391"/>
                  </a:cubicBezTo>
                  <a:cubicBezTo>
                    <a:pt x="81647" y="2901"/>
                    <a:pt x="81424" y="3437"/>
                    <a:pt x="81208" y="3957"/>
                  </a:cubicBezTo>
                  <a:cubicBezTo>
                    <a:pt x="81010" y="4433"/>
                    <a:pt x="80804" y="4925"/>
                    <a:pt x="80499" y="5394"/>
                  </a:cubicBezTo>
                  <a:cubicBezTo>
                    <a:pt x="80481" y="5391"/>
                    <a:pt x="80464" y="5390"/>
                    <a:pt x="80448" y="5390"/>
                  </a:cubicBezTo>
                  <a:cubicBezTo>
                    <a:pt x="80422" y="5390"/>
                    <a:pt x="80400" y="5393"/>
                    <a:pt x="80381" y="5397"/>
                  </a:cubicBezTo>
                  <a:cubicBezTo>
                    <a:pt x="80186" y="5439"/>
                    <a:pt x="80089" y="5629"/>
                    <a:pt x="79978" y="5855"/>
                  </a:cubicBezTo>
                  <a:cubicBezTo>
                    <a:pt x="79917" y="5982"/>
                    <a:pt x="79818" y="6180"/>
                    <a:pt x="79727" y="6235"/>
                  </a:cubicBezTo>
                  <a:cubicBezTo>
                    <a:pt x="79509" y="6057"/>
                    <a:pt x="79551" y="5845"/>
                    <a:pt x="79593" y="5619"/>
                  </a:cubicBezTo>
                  <a:cubicBezTo>
                    <a:pt x="79633" y="5418"/>
                    <a:pt x="79675" y="5209"/>
                    <a:pt x="79524" y="5014"/>
                  </a:cubicBezTo>
                  <a:cubicBezTo>
                    <a:pt x="79506" y="4990"/>
                    <a:pt x="79470" y="4974"/>
                    <a:pt x="79427" y="4974"/>
                  </a:cubicBezTo>
                  <a:cubicBezTo>
                    <a:pt x="79422" y="4973"/>
                    <a:pt x="79417" y="4973"/>
                    <a:pt x="79412" y="4973"/>
                  </a:cubicBezTo>
                  <a:cubicBezTo>
                    <a:pt x="79378" y="4973"/>
                    <a:pt x="79344" y="4986"/>
                    <a:pt x="79324" y="5008"/>
                  </a:cubicBezTo>
                  <a:cubicBezTo>
                    <a:pt x="78941" y="5380"/>
                    <a:pt x="78886" y="5845"/>
                    <a:pt x="78832" y="6293"/>
                  </a:cubicBezTo>
                  <a:cubicBezTo>
                    <a:pt x="78812" y="6470"/>
                    <a:pt x="78791" y="6641"/>
                    <a:pt x="78751" y="6806"/>
                  </a:cubicBezTo>
                  <a:cubicBezTo>
                    <a:pt x="78649" y="6656"/>
                    <a:pt x="78517" y="6512"/>
                    <a:pt x="78384" y="6368"/>
                  </a:cubicBezTo>
                  <a:cubicBezTo>
                    <a:pt x="78238" y="6211"/>
                    <a:pt x="78099" y="6060"/>
                    <a:pt x="78006" y="5910"/>
                  </a:cubicBezTo>
                  <a:cubicBezTo>
                    <a:pt x="77634" y="5305"/>
                    <a:pt x="77403" y="4655"/>
                    <a:pt x="77181" y="4026"/>
                  </a:cubicBezTo>
                  <a:cubicBezTo>
                    <a:pt x="77099" y="3790"/>
                    <a:pt x="77015" y="3557"/>
                    <a:pt x="76928" y="3329"/>
                  </a:cubicBezTo>
                  <a:lnTo>
                    <a:pt x="76893" y="3239"/>
                  </a:lnTo>
                  <a:cubicBezTo>
                    <a:pt x="76617" y="2532"/>
                    <a:pt x="76333" y="1796"/>
                    <a:pt x="76321" y="1071"/>
                  </a:cubicBezTo>
                  <a:cubicBezTo>
                    <a:pt x="76315" y="746"/>
                    <a:pt x="76100" y="90"/>
                    <a:pt x="76090" y="62"/>
                  </a:cubicBezTo>
                  <a:cubicBezTo>
                    <a:pt x="76080" y="28"/>
                    <a:pt x="76034" y="4"/>
                    <a:pt x="75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0" name="Google Shape;17960;p41"/>
          <p:cNvGrpSpPr/>
          <p:nvPr/>
        </p:nvGrpSpPr>
        <p:grpSpPr>
          <a:xfrm>
            <a:off x="770175" y="1860200"/>
            <a:ext cx="714600" cy="2128817"/>
            <a:chOff x="770175" y="1860200"/>
            <a:chExt cx="714600" cy="2128817"/>
          </a:xfrm>
        </p:grpSpPr>
        <p:sp>
          <p:nvSpPr>
            <p:cNvPr id="17961" name="Google Shape;17961;p41"/>
            <p:cNvSpPr/>
            <p:nvPr/>
          </p:nvSpPr>
          <p:spPr>
            <a:xfrm>
              <a:off x="770175" y="1860200"/>
              <a:ext cx="714600" cy="2128800"/>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2" name="Google Shape;17962;p41"/>
            <p:cNvGrpSpPr/>
            <p:nvPr/>
          </p:nvGrpSpPr>
          <p:grpSpPr>
            <a:xfrm>
              <a:off x="866655" y="1927265"/>
              <a:ext cx="521640" cy="2061752"/>
              <a:chOff x="4998100" y="3827775"/>
              <a:chExt cx="605994" cy="702950"/>
            </a:xfrm>
          </p:grpSpPr>
          <p:sp>
            <p:nvSpPr>
              <p:cNvPr id="17963" name="Google Shape;17963;p41"/>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41"/>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41"/>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41"/>
              <p:cNvSpPr/>
              <p:nvPr/>
            </p:nvSpPr>
            <p:spPr>
              <a:xfrm>
                <a:off x="5496994"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67" name="Google Shape;17967;p41"/>
          <p:cNvGrpSpPr/>
          <p:nvPr/>
        </p:nvGrpSpPr>
        <p:grpSpPr>
          <a:xfrm>
            <a:off x="7705675" y="1860200"/>
            <a:ext cx="714600" cy="2128817"/>
            <a:chOff x="7705675" y="1860200"/>
            <a:chExt cx="714600" cy="2128817"/>
          </a:xfrm>
        </p:grpSpPr>
        <p:sp>
          <p:nvSpPr>
            <p:cNvPr id="17968" name="Google Shape;17968;p41"/>
            <p:cNvSpPr/>
            <p:nvPr/>
          </p:nvSpPr>
          <p:spPr>
            <a:xfrm>
              <a:off x="7705675" y="1860200"/>
              <a:ext cx="714600" cy="2128800"/>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9" name="Google Shape;17969;p41"/>
            <p:cNvGrpSpPr/>
            <p:nvPr/>
          </p:nvGrpSpPr>
          <p:grpSpPr>
            <a:xfrm>
              <a:off x="7802155" y="1927265"/>
              <a:ext cx="521640" cy="2061752"/>
              <a:chOff x="4998100" y="3827775"/>
              <a:chExt cx="605994" cy="702950"/>
            </a:xfrm>
          </p:grpSpPr>
          <p:sp>
            <p:nvSpPr>
              <p:cNvPr id="17970" name="Google Shape;17970;p41"/>
              <p:cNvSpPr/>
              <p:nvPr/>
            </p:nvSpPr>
            <p:spPr>
              <a:xfrm>
                <a:off x="4998100"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41"/>
              <p:cNvSpPr/>
              <p:nvPr/>
            </p:nvSpPr>
            <p:spPr>
              <a:xfrm>
                <a:off x="5164394" y="4024325"/>
                <a:ext cx="107100" cy="5064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41"/>
              <p:cNvSpPr/>
              <p:nvPr/>
            </p:nvSpPr>
            <p:spPr>
              <a:xfrm>
                <a:off x="5330696"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41"/>
              <p:cNvSpPr/>
              <p:nvPr/>
            </p:nvSpPr>
            <p:spPr>
              <a:xfrm>
                <a:off x="5496994" y="3827775"/>
                <a:ext cx="107100" cy="702900"/>
              </a:xfrm>
              <a:prstGeom prst="rect">
                <a:avLst/>
              </a:prstGeom>
              <a:gradFill>
                <a:gsLst>
                  <a:gs pos="0">
                    <a:schemeClr val="dk1"/>
                  </a:gs>
                  <a:gs pos="100000">
                    <a:srgbClr val="000000">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32"/>
        <p:cNvGrpSpPr/>
        <p:nvPr/>
      </p:nvGrpSpPr>
      <p:grpSpPr>
        <a:xfrm>
          <a:off x="0" y="0"/>
          <a:ext cx="0" cy="0"/>
          <a:chOff x="0" y="0"/>
          <a:chExt cx="0" cy="0"/>
        </a:xfrm>
      </p:grpSpPr>
      <p:sp>
        <p:nvSpPr>
          <p:cNvPr id="17933" name="Google Shape;17933;p40"/>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t>
            </a:r>
            <a:r>
              <a:rPr lang="en-IN" dirty="0"/>
              <a:t>ELECTING PEAKS</a:t>
            </a:r>
            <a:endParaRPr dirty="0"/>
          </a:p>
        </p:txBody>
      </p:sp>
      <p:sp>
        <p:nvSpPr>
          <p:cNvPr id="11" name="TextBox 10">
            <a:extLst>
              <a:ext uri="{FF2B5EF4-FFF2-40B4-BE49-F238E27FC236}">
                <a16:creationId xmlns:a16="http://schemas.microsoft.com/office/drawing/2014/main" id="{762EC7E8-BB6D-0AAA-7E1C-251308678CDF}"/>
              </a:ext>
            </a:extLst>
          </p:cNvPr>
          <p:cNvSpPr txBox="1"/>
          <p:nvPr/>
        </p:nvSpPr>
        <p:spPr>
          <a:xfrm>
            <a:off x="942975" y="1427718"/>
            <a:ext cx="6048376" cy="1384995"/>
          </a:xfrm>
          <a:prstGeom prst="rect">
            <a:avLst/>
          </a:prstGeom>
          <a:noFill/>
        </p:spPr>
        <p:txBody>
          <a:bodyPr wrap="square">
            <a:spAutoFit/>
          </a:bodyPr>
          <a:lstStyle/>
          <a:p>
            <a:pPr marL="285750" indent="-285750">
              <a:buClr>
                <a:schemeClr val="accent2"/>
              </a:buClr>
              <a:buFont typeface="Wingdings" panose="05000000000000000000" pitchFamily="2" charset="2"/>
              <a:buChar char="§"/>
            </a:pPr>
            <a:r>
              <a:rPr lang="en-US" b="0" i="0" dirty="0">
                <a:solidFill>
                  <a:schemeClr val="accent3"/>
                </a:solidFill>
                <a:effectLst/>
                <a:latin typeface="Times New Roman" panose="02020603050405020304" pitchFamily="18" charset="0"/>
                <a:cs typeface="Times New Roman" panose="02020603050405020304" pitchFamily="18" charset="0"/>
              </a:rPr>
              <a:t>Peak selection is one of the most important steps in de novo peptide sequencing, and many MS/MS preprocessing methods are devoted to it.</a:t>
            </a:r>
          </a:p>
          <a:p>
            <a:pPr marL="285750" indent="-285750">
              <a:buClr>
                <a:schemeClr val="accent2"/>
              </a:buClr>
              <a:buFont typeface="Wingdings" panose="05000000000000000000" pitchFamily="2" charset="2"/>
              <a:buChar char="§"/>
            </a:pPr>
            <a:r>
              <a:rPr lang="en-US" b="0" i="0" dirty="0">
                <a:solidFill>
                  <a:schemeClr val="accent3"/>
                </a:solidFill>
                <a:effectLst/>
                <a:latin typeface="Times New Roman" panose="02020603050405020304" pitchFamily="18" charset="0"/>
                <a:cs typeface="Times New Roman" panose="02020603050405020304" pitchFamily="18" charset="0"/>
              </a:rPr>
              <a:t>In our algorithm, we address several critical problems that can affect correct detection of signal peaks as opposed to noise peaks.</a:t>
            </a:r>
          </a:p>
          <a:p>
            <a:pPr marL="285750" indent="-285750">
              <a:buClr>
                <a:schemeClr val="accent2"/>
              </a:buClr>
              <a:buFont typeface="Wingdings" panose="05000000000000000000" pitchFamily="2" charset="2"/>
              <a:buChar char="§"/>
            </a:pPr>
            <a:r>
              <a:rPr lang="en-US" b="0" i="0" dirty="0">
                <a:solidFill>
                  <a:schemeClr val="accent3"/>
                </a:solidFill>
                <a:effectLst/>
                <a:latin typeface="Times New Roman" panose="02020603050405020304" pitchFamily="18" charset="0"/>
                <a:cs typeface="Times New Roman" panose="02020603050405020304" pitchFamily="18" charset="0"/>
              </a:rPr>
              <a:t>In our algorithm, we address several critical problems that can affect correct detection of signal peaks as opposed to noise peaks.</a:t>
            </a:r>
            <a:endParaRPr lang="en-IN" dirty="0">
              <a:solidFill>
                <a:schemeClr val="accent3"/>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71559E32-5E93-5DC6-B616-D0A553593F12}"/>
              </a:ext>
            </a:extLst>
          </p:cNvPr>
          <p:cNvSpPr txBox="1"/>
          <p:nvPr/>
        </p:nvSpPr>
        <p:spPr>
          <a:xfrm>
            <a:off x="942975" y="2754249"/>
            <a:ext cx="4230645" cy="307777"/>
          </a:xfrm>
          <a:prstGeom prst="rect">
            <a:avLst/>
          </a:prstGeom>
          <a:noFill/>
        </p:spPr>
        <p:txBody>
          <a:bodyPr wrap="none" rtlCol="0">
            <a:spAutoFit/>
          </a:bodyPr>
          <a:lstStyle/>
          <a:p>
            <a:r>
              <a:rPr lang="en-IN" dirty="0">
                <a:solidFill>
                  <a:schemeClr val="bg2"/>
                </a:solidFill>
                <a:latin typeface="Times New Roman" panose="02020603050405020304" pitchFamily="18" charset="0"/>
                <a:cs typeface="Times New Roman" panose="02020603050405020304" pitchFamily="18" charset="0"/>
              </a:rPr>
              <a:t>These algorithm mainly follows following Steps such as</a:t>
            </a:r>
          </a:p>
        </p:txBody>
      </p:sp>
      <p:sp>
        <p:nvSpPr>
          <p:cNvPr id="14" name="TextBox 13">
            <a:extLst>
              <a:ext uri="{FF2B5EF4-FFF2-40B4-BE49-F238E27FC236}">
                <a16:creationId xmlns:a16="http://schemas.microsoft.com/office/drawing/2014/main" id="{191B3418-54CC-03E9-790B-468A8AA9524A}"/>
              </a:ext>
            </a:extLst>
          </p:cNvPr>
          <p:cNvSpPr txBox="1"/>
          <p:nvPr/>
        </p:nvSpPr>
        <p:spPr>
          <a:xfrm>
            <a:off x="1614488" y="3003562"/>
            <a:ext cx="4705350" cy="1600438"/>
          </a:xfrm>
          <a:prstGeom prst="rect">
            <a:avLst/>
          </a:prstGeom>
          <a:noFill/>
        </p:spPr>
        <p:txBody>
          <a:bodyPr wrap="square">
            <a:spAutoFit/>
          </a:bodyPr>
          <a:lstStyle/>
          <a:p>
            <a:r>
              <a:rPr lang="en-IN" dirty="0">
                <a:solidFill>
                  <a:schemeClr val="accent3"/>
                </a:solidFill>
                <a:latin typeface="Times New Roman" panose="02020603050405020304" pitchFamily="18" charset="0"/>
                <a:cs typeface="Times New Roman" panose="02020603050405020304" pitchFamily="18" charset="0"/>
              </a:rPr>
              <a:t>Weighting of Peaks</a:t>
            </a:r>
          </a:p>
          <a:p>
            <a:r>
              <a:rPr lang="en-IN" dirty="0">
                <a:solidFill>
                  <a:schemeClr val="accent3"/>
                </a:solidFill>
                <a:latin typeface="Times New Roman" panose="02020603050405020304" pitchFamily="18" charset="0"/>
                <a:cs typeface="Times New Roman" panose="02020603050405020304" pitchFamily="18" charset="0"/>
              </a:rPr>
              <a:t>Selection of Monoisotopic Peaks</a:t>
            </a:r>
          </a:p>
          <a:p>
            <a:r>
              <a:rPr lang="en-IN" dirty="0">
                <a:solidFill>
                  <a:schemeClr val="accent3"/>
                </a:solidFill>
                <a:latin typeface="Times New Roman" panose="02020603050405020304" pitchFamily="18" charset="0"/>
                <a:cs typeface="Times New Roman" panose="02020603050405020304" pitchFamily="18" charset="0"/>
              </a:rPr>
              <a:t>Lowest Mass-to-Charge Ratio</a:t>
            </a:r>
          </a:p>
          <a:p>
            <a:r>
              <a:rPr lang="en-IN" dirty="0">
                <a:solidFill>
                  <a:schemeClr val="accent3"/>
                </a:solidFill>
                <a:latin typeface="Times New Roman" panose="02020603050405020304" pitchFamily="18" charset="0"/>
                <a:cs typeface="Times New Roman" panose="02020603050405020304" pitchFamily="18" charset="0"/>
              </a:rPr>
              <a:t>Inclusion of Intense Peaks</a:t>
            </a:r>
          </a:p>
          <a:p>
            <a:r>
              <a:rPr lang="en-IN" dirty="0">
                <a:solidFill>
                  <a:schemeClr val="accent3"/>
                </a:solidFill>
                <a:latin typeface="Times New Roman" panose="02020603050405020304" pitchFamily="18" charset="0"/>
                <a:cs typeface="Times New Roman" panose="02020603050405020304" pitchFamily="18" charset="0"/>
              </a:rPr>
              <a:t>Charge State Transformation</a:t>
            </a:r>
          </a:p>
          <a:p>
            <a:r>
              <a:rPr lang="en-IN" dirty="0">
                <a:solidFill>
                  <a:schemeClr val="accent3"/>
                </a:solidFill>
                <a:latin typeface="Times New Roman" panose="02020603050405020304" pitchFamily="18" charset="0"/>
                <a:cs typeface="Times New Roman" panose="02020603050405020304" pitchFamily="18" charset="0"/>
              </a:rPr>
              <a:t>Merging Peaks</a:t>
            </a:r>
          </a:p>
          <a:p>
            <a:r>
              <a:rPr lang="en-IN" dirty="0">
                <a:solidFill>
                  <a:schemeClr val="accent3"/>
                </a:solidFill>
                <a:latin typeface="Times New Roman" panose="02020603050405020304" pitchFamily="18" charset="0"/>
                <a:cs typeface="Times New Roman" panose="02020603050405020304" pitchFamily="18" charset="0"/>
              </a:rPr>
              <a:t>Removal of Precursor Ion Peaks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49"/>
        <p:cNvGrpSpPr/>
        <p:nvPr/>
      </p:nvGrpSpPr>
      <p:grpSpPr>
        <a:xfrm>
          <a:off x="0" y="0"/>
          <a:ext cx="0" cy="0"/>
          <a:chOff x="0" y="0"/>
          <a:chExt cx="0" cy="0"/>
        </a:xfrm>
      </p:grpSpPr>
      <p:sp>
        <p:nvSpPr>
          <p:cNvPr id="17851" name="Google Shape;17851;p38"/>
          <p:cNvSpPr txBox="1">
            <a:spLocks noGrp="1"/>
          </p:cNvSpPr>
          <p:nvPr>
            <p:ph type="title"/>
          </p:nvPr>
        </p:nvSpPr>
        <p:spPr>
          <a:xfrm>
            <a:off x="733263" y="154167"/>
            <a:ext cx="7668600" cy="564900"/>
          </a:xfrm>
          <a:prstGeom prst="rect">
            <a:avLst/>
          </a:prstGeom>
        </p:spPr>
        <p:txBody>
          <a:bodyPr spcFirstLastPara="1" wrap="square" lIns="91425" tIns="91425" rIns="91425" bIns="91425" anchor="t" anchorCtr="0">
            <a:noAutofit/>
          </a:bodyPr>
          <a:lstStyle/>
          <a:p>
            <a:r>
              <a:rPr lang="en-IN" sz="2800" b="0" dirty="0">
                <a:solidFill>
                  <a:schemeClr val="tx1"/>
                </a:solidFill>
                <a:latin typeface="Inter" panose="020B0604020202020204" charset="0"/>
                <a:ea typeface="Inter" panose="020B0604020202020204" charset="0"/>
                <a:cs typeface="Recursive" panose="020B0604020202020204" charset="0"/>
              </a:rPr>
              <a:t>pNovo+ Algorithm</a:t>
            </a:r>
            <a:endParaRPr sz="2800" b="0" dirty="0">
              <a:latin typeface="Inter" panose="020B0604020202020204" charset="0"/>
              <a:ea typeface="Inter" panose="020B0604020202020204" charset="0"/>
            </a:endParaRPr>
          </a:p>
        </p:txBody>
      </p:sp>
      <p:sp>
        <p:nvSpPr>
          <p:cNvPr id="17864" name="Google Shape;17864;p38"/>
          <p:cNvSpPr/>
          <p:nvPr/>
        </p:nvSpPr>
        <p:spPr>
          <a:xfrm>
            <a:off x="742137" y="179353"/>
            <a:ext cx="7650900" cy="564900"/>
          </a:xfrm>
          <a:prstGeom prst="rect">
            <a:avLst/>
          </a:prstGeom>
          <a:gradFill>
            <a:gsLst>
              <a:gs pos="0">
                <a:schemeClr val="dk2"/>
              </a:gs>
              <a:gs pos="50000">
                <a:srgbClr val="EFEFEF">
                  <a:alpha val="0"/>
                </a:srgbClr>
              </a:gs>
              <a:gs pos="100000">
                <a:srgbClr val="000000">
                  <a:alpha val="0"/>
                </a:srgbClr>
              </a:gs>
            </a:gsLst>
            <a:lin ang="5400700"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FCF77B65-CEFC-F4F9-29B5-E7A055832A2B}"/>
              </a:ext>
            </a:extLst>
          </p:cNvPr>
          <p:cNvSpPr txBox="1"/>
          <p:nvPr/>
        </p:nvSpPr>
        <p:spPr>
          <a:xfrm>
            <a:off x="727119" y="787790"/>
            <a:ext cx="6011862" cy="307777"/>
          </a:xfrm>
          <a:prstGeom prst="rect">
            <a:avLst/>
          </a:prstGeom>
          <a:noFill/>
        </p:spPr>
        <p:txBody>
          <a:bodyPr wrap="square">
            <a:spAutoFit/>
          </a:bodyPr>
          <a:lstStyle/>
          <a:p>
            <a:pPr algn="l"/>
            <a:r>
              <a:rPr lang="en-US" i="0" dirty="0">
                <a:solidFill>
                  <a:schemeClr val="bg2"/>
                </a:solidFill>
                <a:effectLst/>
                <a:latin typeface="Times New Roman" panose="02020603050405020304" pitchFamily="18" charset="0"/>
                <a:cs typeface="Times New Roman" panose="02020603050405020304" pitchFamily="18" charset="0"/>
              </a:rPr>
              <a:t>Shortest/Longest path on a Directed Acyclic Graph (DAG) | Graph Theory</a:t>
            </a:r>
          </a:p>
        </p:txBody>
      </p:sp>
      <p:sp>
        <p:nvSpPr>
          <p:cNvPr id="29" name="TextBox 28">
            <a:extLst>
              <a:ext uri="{FF2B5EF4-FFF2-40B4-BE49-F238E27FC236}">
                <a16:creationId xmlns:a16="http://schemas.microsoft.com/office/drawing/2014/main" id="{DB08D7F8-696F-708D-DFA4-C1E89C26E609}"/>
              </a:ext>
            </a:extLst>
          </p:cNvPr>
          <p:cNvSpPr txBox="1"/>
          <p:nvPr/>
        </p:nvSpPr>
        <p:spPr>
          <a:xfrm>
            <a:off x="1066800" y="1267619"/>
            <a:ext cx="6862762" cy="1015663"/>
          </a:xfrm>
          <a:prstGeom prst="rect">
            <a:avLst/>
          </a:prstGeom>
          <a:noFill/>
        </p:spPr>
        <p:txBody>
          <a:bodyPr wrap="square">
            <a:spAutoFit/>
          </a:bodyPr>
          <a:lstStyle/>
          <a:p>
            <a:r>
              <a:rPr lang="en-US" sz="1200" dirty="0">
                <a:solidFill>
                  <a:schemeClr val="accent4"/>
                </a:solidFill>
                <a:latin typeface="Times New Roman" panose="02020603050405020304" pitchFamily="18" charset="0"/>
                <a:cs typeface="Times New Roman" panose="02020603050405020304" pitchFamily="18" charset="0"/>
              </a:rPr>
              <a:t>Peptide Directed Acyclic Graphs are an important concept in graph theory that have numerous applications in various fields of science. By representing the structure of peptides using DAGs, researchers can gain insights into the structure and function, which play a crucial role in many biological processes. The ability to find the shortest and longest paths on a peptide DAG is particularly useful in bioinformatics and drug discovery, where it can help identify the most stable and in flexible regions, as well as potential drug targets.</a:t>
            </a:r>
            <a:endParaRPr lang="en-IN" sz="1200" dirty="0">
              <a:solidFill>
                <a:schemeClr val="accent4"/>
              </a:solidFill>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E8319440-744D-3F0E-CE4E-9961E79F480C}"/>
              </a:ext>
            </a:extLst>
          </p:cNvPr>
          <p:cNvSpPr txBox="1"/>
          <p:nvPr/>
        </p:nvSpPr>
        <p:spPr>
          <a:xfrm>
            <a:off x="1066800" y="2455334"/>
            <a:ext cx="6781800" cy="461665"/>
          </a:xfrm>
          <a:prstGeom prst="rect">
            <a:avLst/>
          </a:prstGeom>
          <a:noFill/>
        </p:spPr>
        <p:txBody>
          <a:bodyPr wrap="square">
            <a:spAutoFit/>
          </a:bodyPr>
          <a:lstStyle/>
          <a:p>
            <a:r>
              <a:rPr lang="en-US" sz="1200" dirty="0">
                <a:solidFill>
                  <a:schemeClr val="tx1"/>
                </a:solidFill>
                <a:latin typeface="Times New Roman" panose="02020603050405020304" pitchFamily="18" charset="0"/>
                <a:cs typeface="Times New Roman" panose="02020603050405020304" pitchFamily="18" charset="0"/>
              </a:rPr>
              <a:t>By analyzing the structure of proteins using peptide DAGs, researchers can identify potential drug targets and design drugs that can bind with high affinity and specificity.</a:t>
            </a:r>
            <a:endParaRPr lang="en-IN" sz="1200" dirty="0">
              <a:solidFill>
                <a:schemeClr val="tx1"/>
              </a:solidFill>
              <a:latin typeface="Times New Roman" panose="02020603050405020304" pitchFamily="18" charset="0"/>
              <a:cs typeface="Times New Roman" panose="02020603050405020304" pitchFamily="18" charset="0"/>
            </a:endParaRPr>
          </a:p>
        </p:txBody>
      </p:sp>
      <p:sp>
        <p:nvSpPr>
          <p:cNvPr id="33" name="TextBox 32">
            <a:extLst>
              <a:ext uri="{FF2B5EF4-FFF2-40B4-BE49-F238E27FC236}">
                <a16:creationId xmlns:a16="http://schemas.microsoft.com/office/drawing/2014/main" id="{D3C22423-4B08-ADCC-BBBC-A7C9A1302454}"/>
              </a:ext>
            </a:extLst>
          </p:cNvPr>
          <p:cNvSpPr txBox="1"/>
          <p:nvPr/>
        </p:nvSpPr>
        <p:spPr>
          <a:xfrm>
            <a:off x="1563688" y="3089051"/>
            <a:ext cx="4575174" cy="954107"/>
          </a:xfrm>
          <a:prstGeom prst="rect">
            <a:avLst/>
          </a:prstGeom>
          <a:noFill/>
        </p:spPr>
        <p:txBody>
          <a:bodyPr wrap="square">
            <a:spAutoFit/>
          </a:bodyPr>
          <a:lstStyle/>
          <a:p>
            <a:r>
              <a:rPr lang="en-IN" dirty="0">
                <a:solidFill>
                  <a:schemeClr val="tx1"/>
                </a:solidFill>
                <a:latin typeface="Times New Roman" panose="02020603050405020304" pitchFamily="18" charset="0"/>
                <a:cs typeface="Times New Roman" panose="02020603050405020304" pitchFamily="18" charset="0"/>
              </a:rPr>
              <a:t>Recall that a Directed Acyclic Graph (DAG)  is a graph with directed edges and no cycles. By definition this means all trees are automatically DAGS since they do not contain cycles.</a:t>
            </a:r>
          </a:p>
        </p:txBody>
      </p:sp>
      <p:pic>
        <p:nvPicPr>
          <p:cNvPr id="35" name="Picture 34">
            <a:extLst>
              <a:ext uri="{FF2B5EF4-FFF2-40B4-BE49-F238E27FC236}">
                <a16:creationId xmlns:a16="http://schemas.microsoft.com/office/drawing/2014/main" id="{52176C16-F370-D4EA-FA44-7A3BE1A0C188}"/>
              </a:ext>
            </a:extLst>
          </p:cNvPr>
          <p:cNvPicPr>
            <a:picLocks noChangeAspect="1"/>
          </p:cNvPicPr>
          <p:nvPr/>
        </p:nvPicPr>
        <p:blipFill>
          <a:blip r:embed="rId3"/>
          <a:stretch>
            <a:fillRect/>
          </a:stretch>
        </p:blipFill>
        <p:spPr>
          <a:xfrm>
            <a:off x="6004699" y="2771915"/>
            <a:ext cx="1924863" cy="220793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32"/>
        <p:cNvGrpSpPr/>
        <p:nvPr/>
      </p:nvGrpSpPr>
      <p:grpSpPr>
        <a:xfrm>
          <a:off x="0" y="0"/>
          <a:ext cx="0" cy="0"/>
          <a:chOff x="0" y="0"/>
          <a:chExt cx="0" cy="0"/>
        </a:xfrm>
      </p:grpSpPr>
      <p:sp>
        <p:nvSpPr>
          <p:cNvPr id="17933" name="Google Shape;17933;p40"/>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r>
              <a:rPr lang="en-IN" dirty="0">
                <a:solidFill>
                  <a:schemeClr val="tx1"/>
                </a:solidFill>
                <a:effectLst/>
              </a:rPr>
              <a:t>Removing the Antisymmetry Restriction</a:t>
            </a:r>
            <a:br>
              <a:rPr lang="en-IN" dirty="0">
                <a:solidFill>
                  <a:schemeClr val="tx1"/>
                </a:solidFill>
                <a:effectLst/>
              </a:rPr>
            </a:br>
            <a:endParaRPr dirty="0"/>
          </a:p>
        </p:txBody>
      </p:sp>
      <p:sp>
        <p:nvSpPr>
          <p:cNvPr id="12" name="TextBox 11">
            <a:extLst>
              <a:ext uri="{FF2B5EF4-FFF2-40B4-BE49-F238E27FC236}">
                <a16:creationId xmlns:a16="http://schemas.microsoft.com/office/drawing/2014/main" id="{71559E32-5E93-5DC6-B616-D0A553593F12}"/>
              </a:ext>
            </a:extLst>
          </p:cNvPr>
          <p:cNvSpPr txBox="1"/>
          <p:nvPr/>
        </p:nvSpPr>
        <p:spPr>
          <a:xfrm>
            <a:off x="904875" y="2263973"/>
            <a:ext cx="2678938" cy="307777"/>
          </a:xfrm>
          <a:prstGeom prst="rect">
            <a:avLst/>
          </a:prstGeom>
          <a:noFill/>
        </p:spPr>
        <p:txBody>
          <a:bodyPr wrap="none" rtlCol="0">
            <a:spAutoFit/>
          </a:bodyPr>
          <a:lstStyle/>
          <a:p>
            <a:r>
              <a:rPr lang="en-IN" dirty="0">
                <a:solidFill>
                  <a:schemeClr val="bg2"/>
                </a:solidFill>
                <a:latin typeface="Times New Roman" panose="02020603050405020304" pitchFamily="18" charset="0"/>
                <a:cs typeface="Times New Roman" panose="02020603050405020304" pitchFamily="18" charset="0"/>
              </a:rPr>
              <a:t>These algorithm mainly follows as</a:t>
            </a:r>
          </a:p>
        </p:txBody>
      </p:sp>
      <p:sp>
        <p:nvSpPr>
          <p:cNvPr id="3" name="TextBox 2">
            <a:extLst>
              <a:ext uri="{FF2B5EF4-FFF2-40B4-BE49-F238E27FC236}">
                <a16:creationId xmlns:a16="http://schemas.microsoft.com/office/drawing/2014/main" id="{6FE77DE5-D6C1-2AFF-0143-96665A8C2EB2}"/>
              </a:ext>
            </a:extLst>
          </p:cNvPr>
          <p:cNvSpPr txBox="1"/>
          <p:nvPr/>
        </p:nvSpPr>
        <p:spPr>
          <a:xfrm>
            <a:off x="1012824" y="1320909"/>
            <a:ext cx="6638925" cy="954107"/>
          </a:xfrm>
          <a:prstGeom prst="rect">
            <a:avLst/>
          </a:prstGeom>
          <a:noFill/>
        </p:spPr>
        <p:txBody>
          <a:bodyPr wrap="square">
            <a:spAutoFit/>
          </a:bodyPr>
          <a:lstStyle/>
          <a:p>
            <a:pPr algn="l"/>
            <a:r>
              <a:rPr lang="en-US" b="0" i="0" dirty="0">
                <a:solidFill>
                  <a:srgbClr val="D1D5DB"/>
                </a:solidFill>
                <a:effectLst/>
                <a:latin typeface="Times New Roman" panose="02020603050405020304" pitchFamily="18" charset="0"/>
                <a:cs typeface="Times New Roman" panose="02020603050405020304" pitchFamily="18" charset="0"/>
              </a:rPr>
              <a:t>The antisymmetry restriction is often imposed to facilitate peptide synthesis and improve the chances of successful folding and stability of the designed peptide. By enforcing a symmetric sequence, the resulting peptide is expected to adopt a well-defined secondary structure, such as an alpha helix or beta sheet, which can enhance its stability.</a:t>
            </a:r>
          </a:p>
        </p:txBody>
      </p:sp>
      <p:sp>
        <p:nvSpPr>
          <p:cNvPr id="5" name="TextBox 4">
            <a:extLst>
              <a:ext uri="{FF2B5EF4-FFF2-40B4-BE49-F238E27FC236}">
                <a16:creationId xmlns:a16="http://schemas.microsoft.com/office/drawing/2014/main" id="{CD6687D6-0F36-2216-6095-2F87B8FC28A4}"/>
              </a:ext>
            </a:extLst>
          </p:cNvPr>
          <p:cNvSpPr txBox="1"/>
          <p:nvPr/>
        </p:nvSpPr>
        <p:spPr>
          <a:xfrm>
            <a:off x="809624" y="2561772"/>
            <a:ext cx="6842125" cy="1169551"/>
          </a:xfrm>
          <a:prstGeom prst="rect">
            <a:avLst/>
          </a:prstGeom>
          <a:noFill/>
        </p:spPr>
        <p:txBody>
          <a:bodyPr wrap="square">
            <a:spAutoFit/>
          </a:bodyPr>
          <a:lstStyle/>
          <a:p>
            <a:r>
              <a:rPr lang="en-US" dirty="0">
                <a:solidFill>
                  <a:srgbClr val="D1D5DB"/>
                </a:solidFill>
                <a:latin typeface="Times New Roman" panose="02020603050405020304" pitchFamily="18" charset="0"/>
                <a:cs typeface="Times New Roman" panose="02020603050405020304" pitchFamily="18" charset="0"/>
              </a:rPr>
              <a:t>The</a:t>
            </a:r>
            <a:r>
              <a:rPr lang="en-US" b="0" i="0" dirty="0">
                <a:solidFill>
                  <a:srgbClr val="D1D5DB"/>
                </a:solidFill>
                <a:effectLst/>
                <a:latin typeface="Times New Roman" panose="02020603050405020304" pitchFamily="18" charset="0"/>
                <a:cs typeface="Times New Roman" panose="02020603050405020304" pitchFamily="18" charset="0"/>
              </a:rPr>
              <a:t>, removing the antisymmetry restriction in de novo peptide design allows for the exploration of novel peptide sequences with diverse properties and functions. However, it also introduces additional challenges in terms of synthesis and structural characterization. Researchers would need to adapt their computational design approaches and consider the implications of asymmetry on peptide synthesis and stability.</a:t>
            </a:r>
            <a:endParaRPr lang="en-IN"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F4BDDD45-4A5A-2596-96AC-A22FF70FCB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4950" y="3515258"/>
            <a:ext cx="3663950" cy="1494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5721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887"/>
        <p:cNvGrpSpPr/>
        <p:nvPr/>
      </p:nvGrpSpPr>
      <p:grpSpPr>
        <a:xfrm>
          <a:off x="0" y="0"/>
          <a:ext cx="0" cy="0"/>
          <a:chOff x="0" y="0"/>
          <a:chExt cx="0" cy="0"/>
        </a:xfrm>
      </p:grpSpPr>
      <p:sp>
        <p:nvSpPr>
          <p:cNvPr id="17889" name="Google Shape;17889;p39"/>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solidFill>
                  <a:schemeClr val="accent3"/>
                </a:solidFill>
                <a:effectLst/>
              </a:rPr>
              <a:t> k Longest Paths</a:t>
            </a:r>
            <a:endParaRPr dirty="0"/>
          </a:p>
        </p:txBody>
      </p:sp>
      <p:grpSp>
        <p:nvGrpSpPr>
          <p:cNvPr id="17896" name="Google Shape;17896;p39"/>
          <p:cNvGrpSpPr/>
          <p:nvPr/>
        </p:nvGrpSpPr>
        <p:grpSpPr>
          <a:xfrm>
            <a:off x="748333" y="3723254"/>
            <a:ext cx="2469221" cy="654085"/>
            <a:chOff x="2044650" y="538025"/>
            <a:chExt cx="5054700" cy="560100"/>
          </a:xfrm>
        </p:grpSpPr>
        <p:sp>
          <p:nvSpPr>
            <p:cNvPr id="17897" name="Google Shape;17897;p39"/>
            <p:cNvSpPr/>
            <p:nvPr/>
          </p:nvSpPr>
          <p:spPr>
            <a:xfrm rot="5400000">
              <a:off x="4291950" y="-1709275"/>
              <a:ext cx="560100" cy="5054700"/>
            </a:xfrm>
            <a:prstGeom prst="roundRect">
              <a:avLst>
                <a:gd name="adj" fmla="val 0"/>
              </a:avLst>
            </a:prstGeom>
            <a:gradFill>
              <a:gsLst>
                <a:gs pos="0">
                  <a:schemeClr val="dk2"/>
                </a:gs>
                <a:gs pos="57000">
                  <a:srgbClr val="000000">
                    <a:alpha val="0"/>
                  </a:srgbClr>
                </a:gs>
                <a:gs pos="100000">
                  <a:srgbClr val="000000">
                    <a:alpha val="0"/>
                  </a:srgbClr>
                </a:gs>
              </a:gsLst>
              <a:lin ang="10800025"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8" name="Google Shape;17898;p39"/>
            <p:cNvGrpSpPr/>
            <p:nvPr/>
          </p:nvGrpSpPr>
          <p:grpSpPr>
            <a:xfrm>
              <a:off x="3191225" y="627900"/>
              <a:ext cx="3801000" cy="380358"/>
              <a:chOff x="3191225" y="627900"/>
              <a:chExt cx="3801000" cy="380358"/>
            </a:xfrm>
          </p:grpSpPr>
          <p:sp>
            <p:nvSpPr>
              <p:cNvPr id="17899" name="Google Shape;17899;p39"/>
              <p:cNvSpPr/>
              <p:nvPr/>
            </p:nvSpPr>
            <p:spPr>
              <a:xfrm flipH="1">
                <a:off x="3752225" y="627900"/>
                <a:ext cx="32400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39"/>
              <p:cNvSpPr/>
              <p:nvPr/>
            </p:nvSpPr>
            <p:spPr>
              <a:xfrm flipH="1">
                <a:off x="3191225" y="787629"/>
                <a:ext cx="38010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39"/>
              <p:cNvSpPr/>
              <p:nvPr/>
            </p:nvSpPr>
            <p:spPr>
              <a:xfrm flipH="1">
                <a:off x="4784525" y="947358"/>
                <a:ext cx="22077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02" name="Google Shape;17902;p39"/>
          <p:cNvGrpSpPr/>
          <p:nvPr/>
        </p:nvGrpSpPr>
        <p:grpSpPr>
          <a:xfrm flipH="1">
            <a:off x="5933583" y="3723254"/>
            <a:ext cx="2469221" cy="654085"/>
            <a:chOff x="2044650" y="538025"/>
            <a:chExt cx="5054700" cy="560100"/>
          </a:xfrm>
        </p:grpSpPr>
        <p:sp>
          <p:nvSpPr>
            <p:cNvPr id="17903" name="Google Shape;17903;p39"/>
            <p:cNvSpPr/>
            <p:nvPr/>
          </p:nvSpPr>
          <p:spPr>
            <a:xfrm rot="5400000">
              <a:off x="4291950" y="-1709275"/>
              <a:ext cx="560100" cy="5054700"/>
            </a:xfrm>
            <a:prstGeom prst="roundRect">
              <a:avLst>
                <a:gd name="adj" fmla="val 0"/>
              </a:avLst>
            </a:prstGeom>
            <a:gradFill>
              <a:gsLst>
                <a:gs pos="0">
                  <a:schemeClr val="dk2"/>
                </a:gs>
                <a:gs pos="57000">
                  <a:srgbClr val="000000">
                    <a:alpha val="0"/>
                  </a:srgbClr>
                </a:gs>
                <a:gs pos="100000">
                  <a:srgbClr val="000000">
                    <a:alpha val="0"/>
                  </a:srgbClr>
                </a:gs>
              </a:gsLst>
              <a:lin ang="10800025"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4" name="Google Shape;17904;p39"/>
            <p:cNvGrpSpPr/>
            <p:nvPr/>
          </p:nvGrpSpPr>
          <p:grpSpPr>
            <a:xfrm>
              <a:off x="3191225" y="627900"/>
              <a:ext cx="3801000" cy="380358"/>
              <a:chOff x="3191225" y="627900"/>
              <a:chExt cx="3801000" cy="380358"/>
            </a:xfrm>
          </p:grpSpPr>
          <p:sp>
            <p:nvSpPr>
              <p:cNvPr id="17905" name="Google Shape;17905;p39"/>
              <p:cNvSpPr/>
              <p:nvPr/>
            </p:nvSpPr>
            <p:spPr>
              <a:xfrm flipH="1">
                <a:off x="3752225" y="627900"/>
                <a:ext cx="32400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39"/>
              <p:cNvSpPr/>
              <p:nvPr/>
            </p:nvSpPr>
            <p:spPr>
              <a:xfrm flipH="1">
                <a:off x="3191225" y="787629"/>
                <a:ext cx="38010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39"/>
              <p:cNvSpPr/>
              <p:nvPr/>
            </p:nvSpPr>
            <p:spPr>
              <a:xfrm flipH="1">
                <a:off x="4784525" y="947358"/>
                <a:ext cx="2207700" cy="60900"/>
              </a:xfrm>
              <a:prstGeom prst="rect">
                <a:avLst/>
              </a:prstGeom>
              <a:gradFill>
                <a:gsLst>
                  <a:gs pos="0">
                    <a:schemeClr val="dk1"/>
                  </a:gs>
                  <a:gs pos="100000">
                    <a:srgbClr val="000000">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 name="TextBox 14">
            <a:extLst>
              <a:ext uri="{FF2B5EF4-FFF2-40B4-BE49-F238E27FC236}">
                <a16:creationId xmlns:a16="http://schemas.microsoft.com/office/drawing/2014/main" id="{9EC5F422-F517-1A0C-79E4-44C7933D4582}"/>
              </a:ext>
            </a:extLst>
          </p:cNvPr>
          <p:cNvSpPr txBox="1"/>
          <p:nvPr/>
        </p:nvSpPr>
        <p:spPr>
          <a:xfrm>
            <a:off x="1076324" y="1351997"/>
            <a:ext cx="6581775" cy="2123658"/>
          </a:xfrm>
          <a:prstGeom prst="rect">
            <a:avLst/>
          </a:prstGeom>
          <a:noFill/>
        </p:spPr>
        <p:txBody>
          <a:bodyPr wrap="square">
            <a:spAutoFit/>
          </a:bodyPr>
          <a:lstStyle/>
          <a:p>
            <a:r>
              <a:rPr lang="en-US" sz="1200" b="0" i="0" dirty="0">
                <a:solidFill>
                  <a:srgbClr val="D1D5DB"/>
                </a:solidFill>
                <a:effectLst/>
                <a:latin typeface="Times New Roman" panose="02020603050405020304" pitchFamily="18" charset="0"/>
                <a:cs typeface="Times New Roman" panose="02020603050405020304" pitchFamily="18" charset="0"/>
              </a:rPr>
              <a:t>In </a:t>
            </a:r>
            <a:r>
              <a:rPr lang="en-US" sz="1200" b="0" i="0" dirty="0" err="1">
                <a:solidFill>
                  <a:srgbClr val="D1D5DB"/>
                </a:solidFill>
                <a:effectLst/>
                <a:latin typeface="Times New Roman" panose="02020603050405020304" pitchFamily="18" charset="0"/>
                <a:cs typeface="Times New Roman" panose="02020603050405020304" pitchFamily="18" charset="0"/>
              </a:rPr>
              <a:t>pNovo</a:t>
            </a:r>
            <a:r>
              <a:rPr lang="en-US" sz="1200" b="0" i="0" dirty="0">
                <a:solidFill>
                  <a:srgbClr val="D1D5DB"/>
                </a:solidFill>
                <a:effectLst/>
                <a:latin typeface="Times New Roman" panose="02020603050405020304" pitchFamily="18" charset="0"/>
                <a:cs typeface="Times New Roman" panose="02020603050405020304" pitchFamily="18" charset="0"/>
              </a:rPr>
              <a:t>+, a popular de novo peptide sequencing software, the primary objective is to determine the most likely peptide sequence from tandem mass spectrometry (MS/MS) data. While </a:t>
            </a:r>
            <a:r>
              <a:rPr lang="en-US" sz="1200" b="0" i="0" dirty="0" err="1">
                <a:solidFill>
                  <a:srgbClr val="D1D5DB"/>
                </a:solidFill>
                <a:effectLst/>
                <a:latin typeface="Times New Roman" panose="02020603050405020304" pitchFamily="18" charset="0"/>
                <a:cs typeface="Times New Roman" panose="02020603050405020304" pitchFamily="18" charset="0"/>
              </a:rPr>
              <a:t>pNovo</a:t>
            </a:r>
            <a:r>
              <a:rPr lang="en-US" sz="1200" b="0" i="0" dirty="0">
                <a:solidFill>
                  <a:srgbClr val="D1D5DB"/>
                </a:solidFill>
                <a:effectLst/>
                <a:latin typeface="Times New Roman" panose="02020603050405020304" pitchFamily="18" charset="0"/>
                <a:cs typeface="Times New Roman" panose="02020603050405020304" pitchFamily="18" charset="0"/>
              </a:rPr>
              <a:t>+ focuses on identifying the top-ranked peptide sequence, it does not directly provide functionality to find the k longest paths.</a:t>
            </a:r>
          </a:p>
          <a:p>
            <a:endParaRPr lang="en-US" sz="1200" b="0" i="0" dirty="0">
              <a:solidFill>
                <a:srgbClr val="D1D5DB"/>
              </a:solidFill>
              <a:effectLst/>
              <a:latin typeface="Times New Roman" panose="02020603050405020304" pitchFamily="18" charset="0"/>
              <a:cs typeface="Times New Roman" panose="02020603050405020304" pitchFamily="18" charset="0"/>
            </a:endParaRPr>
          </a:p>
          <a:p>
            <a:r>
              <a:rPr lang="en-US" sz="1200" b="0" i="0" dirty="0">
                <a:solidFill>
                  <a:srgbClr val="D1D5DB"/>
                </a:solidFill>
                <a:effectLst/>
                <a:latin typeface="Times New Roman" panose="02020603050405020304" pitchFamily="18" charset="0"/>
                <a:cs typeface="Times New Roman" panose="02020603050405020304" pitchFamily="18" charset="0"/>
              </a:rPr>
              <a:t>The concept of finding the k longest paths typically arises in graph theory, where a graph represents a set of vertices connected by edges. However, de novo peptide sequencing in </a:t>
            </a:r>
            <a:r>
              <a:rPr lang="en-US" sz="1200" b="0" i="0" dirty="0" err="1">
                <a:solidFill>
                  <a:srgbClr val="D1D5DB"/>
                </a:solidFill>
                <a:effectLst/>
                <a:latin typeface="Times New Roman" panose="02020603050405020304" pitchFamily="18" charset="0"/>
                <a:cs typeface="Times New Roman" panose="02020603050405020304" pitchFamily="18" charset="0"/>
              </a:rPr>
              <a:t>pNovo</a:t>
            </a:r>
            <a:r>
              <a:rPr lang="en-US" sz="1200" b="0" i="0" dirty="0">
                <a:solidFill>
                  <a:srgbClr val="D1D5DB"/>
                </a:solidFill>
                <a:effectLst/>
                <a:latin typeface="Times New Roman" panose="02020603050405020304" pitchFamily="18" charset="0"/>
                <a:cs typeface="Times New Roman" panose="02020603050405020304" pitchFamily="18" charset="0"/>
              </a:rPr>
              <a:t>+ is not based on a graph representation. </a:t>
            </a:r>
          </a:p>
          <a:p>
            <a:endParaRPr lang="en-US" sz="1200" b="0" i="0" dirty="0">
              <a:solidFill>
                <a:srgbClr val="D1D5DB"/>
              </a:solidFill>
              <a:effectLst/>
              <a:latin typeface="Times New Roman" panose="02020603050405020304" pitchFamily="18" charset="0"/>
              <a:cs typeface="Times New Roman" panose="02020603050405020304" pitchFamily="18" charset="0"/>
            </a:endParaRPr>
          </a:p>
          <a:p>
            <a:r>
              <a:rPr lang="en-US" sz="1200" b="0" i="0" dirty="0">
                <a:solidFill>
                  <a:srgbClr val="D1D5DB"/>
                </a:solidFill>
                <a:effectLst/>
                <a:latin typeface="Times New Roman" panose="02020603050405020304" pitchFamily="18" charset="0"/>
                <a:cs typeface="Times New Roman" panose="02020603050405020304" pitchFamily="18" charset="0"/>
              </a:rPr>
              <a:t>Consequently, finding the k longest paths in de novo peptide sequencing requires sophisticated algorithms and may involve trade-offs between accuracy and computational efficiency.</a:t>
            </a:r>
            <a:endParaRPr lang="en-IN"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13"/>
        <p:cNvGrpSpPr/>
        <p:nvPr/>
      </p:nvGrpSpPr>
      <p:grpSpPr>
        <a:xfrm>
          <a:off x="0" y="0"/>
          <a:ext cx="0" cy="0"/>
          <a:chOff x="0" y="0"/>
          <a:chExt cx="0" cy="0"/>
        </a:xfrm>
      </p:grpSpPr>
      <p:sp>
        <p:nvSpPr>
          <p:cNvPr id="18214" name="Google Shape;18214;p49"/>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r>
              <a:rPr lang="en-US" sz="2800" dirty="0">
                <a:solidFill>
                  <a:schemeClr val="accent3"/>
                </a:solidFill>
                <a:effectLst/>
              </a:rPr>
              <a:t>Finding the k Longest Paths</a:t>
            </a:r>
          </a:p>
        </p:txBody>
      </p:sp>
      <p:sp>
        <p:nvSpPr>
          <p:cNvPr id="18215" name="Google Shape;18215;p49"/>
          <p:cNvSpPr txBox="1"/>
          <p:nvPr/>
        </p:nvSpPr>
        <p:spPr>
          <a:xfrm>
            <a:off x="6327675" y="1266907"/>
            <a:ext cx="2102100" cy="5403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dk1"/>
                </a:solidFill>
                <a:latin typeface="Inter"/>
                <a:ea typeface="Inter"/>
                <a:cs typeface="Inter"/>
                <a:sym typeface="Inter"/>
              </a:rPr>
              <a:t>Input</a:t>
            </a:r>
            <a:endParaRPr sz="3200" b="1" dirty="0">
              <a:solidFill>
                <a:schemeClr val="dk1"/>
              </a:solidFill>
              <a:latin typeface="Inter"/>
              <a:ea typeface="Inter"/>
              <a:cs typeface="Inter"/>
              <a:sym typeface="Inter"/>
            </a:endParaRPr>
          </a:p>
        </p:txBody>
      </p:sp>
      <p:sp>
        <p:nvSpPr>
          <p:cNvPr id="18218" name="Google Shape;18218;p49"/>
          <p:cNvSpPr txBox="1"/>
          <p:nvPr/>
        </p:nvSpPr>
        <p:spPr>
          <a:xfrm>
            <a:off x="6327675" y="3004461"/>
            <a:ext cx="2102100" cy="540300"/>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dk1"/>
                </a:solidFill>
                <a:latin typeface="Inter"/>
                <a:ea typeface="Inter"/>
                <a:cs typeface="Inter"/>
                <a:sym typeface="Inter"/>
              </a:rPr>
              <a:t>Output</a:t>
            </a:r>
            <a:endParaRPr sz="3200" b="1" dirty="0">
              <a:solidFill>
                <a:schemeClr val="dk1"/>
              </a:solidFill>
              <a:latin typeface="Inter"/>
              <a:ea typeface="Inter"/>
              <a:cs typeface="Inter"/>
              <a:sym typeface="Inter"/>
            </a:endParaRPr>
          </a:p>
        </p:txBody>
      </p:sp>
      <p:sp>
        <p:nvSpPr>
          <p:cNvPr id="18219" name="Google Shape;18219;p49"/>
          <p:cNvSpPr txBox="1"/>
          <p:nvPr/>
        </p:nvSpPr>
        <p:spPr>
          <a:xfrm>
            <a:off x="6328671" y="3542900"/>
            <a:ext cx="2102100" cy="1061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US" i="1" dirty="0">
                <a:solidFill>
                  <a:schemeClr val="accent3"/>
                </a:solidFill>
                <a:effectLst/>
                <a:latin typeface="Times New Roman" panose="02020603050405020304" pitchFamily="18" charset="0"/>
                <a:ea typeface="Times New Roman" panose="02020603050405020304" pitchFamily="18" charset="0"/>
              </a:rPr>
              <a:t>path</a:t>
            </a:r>
            <a:r>
              <a:rPr lang="en-US" i="1" spc="-10"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is</a:t>
            </a:r>
            <a:r>
              <a:rPr lang="en-US" spc="-10"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a</a:t>
            </a:r>
            <a:r>
              <a:rPr lang="en-US" spc="-1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two-dimensional</a:t>
            </a:r>
            <a:r>
              <a:rPr lang="en-US" spc="-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array.</a:t>
            </a:r>
            <a:r>
              <a:rPr lang="en-US" spc="-15" dirty="0">
                <a:solidFill>
                  <a:schemeClr val="accent3"/>
                </a:solidFill>
                <a:effectLst/>
                <a:latin typeface="Times New Roman" panose="02020603050405020304" pitchFamily="18" charset="0"/>
                <a:ea typeface="Times New Roman" panose="02020603050405020304" pitchFamily="18" charset="0"/>
              </a:rPr>
              <a:t> </a:t>
            </a:r>
            <a:r>
              <a:rPr lang="en-US" i="1" dirty="0">
                <a:solidFill>
                  <a:schemeClr val="accent3"/>
                </a:solidFill>
                <a:effectLst/>
                <a:latin typeface="Times New Roman" panose="02020603050405020304" pitchFamily="18" charset="0"/>
                <a:ea typeface="Times New Roman" panose="02020603050405020304" pitchFamily="18" charset="0"/>
              </a:rPr>
              <a:t>path</a:t>
            </a:r>
            <a:r>
              <a:rPr lang="en-US" dirty="0">
                <a:solidFill>
                  <a:schemeClr val="accent3"/>
                </a:solidFill>
                <a:effectLst/>
                <a:latin typeface="Times New Roman" panose="02020603050405020304" pitchFamily="18" charset="0"/>
                <a:ea typeface="Times New Roman" panose="02020603050405020304" pitchFamily="18" charset="0"/>
              </a:rPr>
              <a:t>[</a:t>
            </a:r>
            <a:r>
              <a:rPr lang="en-US" i="1" dirty="0" err="1">
                <a:solidFill>
                  <a:schemeClr val="accent3"/>
                </a:solidFill>
                <a:effectLst/>
                <a:latin typeface="Times New Roman" panose="02020603050405020304" pitchFamily="18" charset="0"/>
                <a:ea typeface="Times New Roman" panose="02020603050405020304" pitchFamily="18" charset="0"/>
              </a:rPr>
              <a:t>i</a:t>
            </a:r>
            <a:r>
              <a:rPr lang="en-US" dirty="0">
                <a:solidFill>
                  <a:schemeClr val="accent3"/>
                </a:solidFill>
                <a:effectLst/>
                <a:latin typeface="Times New Roman" panose="02020603050405020304" pitchFamily="18" charset="0"/>
                <a:ea typeface="Times New Roman" panose="02020603050405020304" pitchFamily="18" charset="0"/>
              </a:rPr>
              <a:t>,</a:t>
            </a:r>
            <a:r>
              <a:rPr lang="en-US" spc="-5" dirty="0">
                <a:solidFill>
                  <a:schemeClr val="accent3"/>
                </a:solidFill>
                <a:effectLst/>
                <a:latin typeface="Times New Roman" panose="02020603050405020304" pitchFamily="18" charset="0"/>
                <a:ea typeface="Times New Roman" panose="02020603050405020304" pitchFamily="18" charset="0"/>
              </a:rPr>
              <a:t> </a:t>
            </a:r>
            <a:r>
              <a:rPr lang="en-US" i="1" dirty="0">
                <a:solidFill>
                  <a:schemeClr val="accent3"/>
                </a:solidFill>
                <a:effectLst/>
                <a:latin typeface="Times New Roman" panose="02020603050405020304" pitchFamily="18" charset="0"/>
                <a:ea typeface="Times New Roman" panose="02020603050405020304" pitchFamily="18" charset="0"/>
              </a:rPr>
              <a:t>j</a:t>
            </a:r>
            <a:r>
              <a:rPr lang="en-US" dirty="0">
                <a:solidFill>
                  <a:schemeClr val="accent3"/>
                </a:solidFill>
                <a:effectLst/>
                <a:latin typeface="Times New Roman" panose="02020603050405020304" pitchFamily="18" charset="0"/>
                <a:ea typeface="Times New Roman" panose="02020603050405020304" pitchFamily="18" charset="0"/>
              </a:rPr>
              <a:t>] is</a:t>
            </a:r>
            <a:r>
              <a:rPr lang="en-US" spc="-2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the</a:t>
            </a:r>
            <a:r>
              <a:rPr lang="en-US" spc="-15" dirty="0">
                <a:solidFill>
                  <a:schemeClr val="accent3"/>
                </a:solidFill>
                <a:effectLst/>
                <a:latin typeface="Times New Roman" panose="02020603050405020304" pitchFamily="18" charset="0"/>
                <a:ea typeface="Times New Roman" panose="02020603050405020304" pitchFamily="18" charset="0"/>
              </a:rPr>
              <a:t> </a:t>
            </a:r>
            <a:r>
              <a:rPr lang="en-US" i="1" dirty="0" err="1">
                <a:solidFill>
                  <a:schemeClr val="accent3"/>
                </a:solidFill>
                <a:effectLst/>
                <a:latin typeface="Times New Roman" panose="02020603050405020304" pitchFamily="18" charset="0"/>
                <a:ea typeface="Times New Roman" panose="02020603050405020304" pitchFamily="18" charset="0"/>
              </a:rPr>
              <a:t>j</a:t>
            </a:r>
            <a:r>
              <a:rPr lang="en-US" dirty="0" err="1">
                <a:solidFill>
                  <a:schemeClr val="accent3"/>
                </a:solidFill>
                <a:effectLst/>
                <a:latin typeface="Times New Roman" panose="02020603050405020304" pitchFamily="18" charset="0"/>
                <a:ea typeface="Times New Roman" panose="02020603050405020304" pitchFamily="18" charset="0"/>
              </a:rPr>
              <a:t>th</a:t>
            </a:r>
            <a:r>
              <a:rPr lang="en-US" spc="-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vertex</a:t>
            </a:r>
            <a:r>
              <a:rPr lang="en-US" spc="-20"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on</a:t>
            </a:r>
            <a:r>
              <a:rPr lang="en-US" spc="-1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the</a:t>
            </a:r>
            <a:r>
              <a:rPr lang="en-US" spc="-15" dirty="0">
                <a:solidFill>
                  <a:schemeClr val="accent3"/>
                </a:solidFill>
                <a:effectLst/>
                <a:latin typeface="Times New Roman" panose="02020603050405020304" pitchFamily="18" charset="0"/>
                <a:ea typeface="Times New Roman" panose="02020603050405020304" pitchFamily="18" charset="0"/>
              </a:rPr>
              <a:t> </a:t>
            </a:r>
            <a:r>
              <a:rPr lang="en-US" i="1" dirty="0" err="1">
                <a:solidFill>
                  <a:schemeClr val="accent3"/>
                </a:solidFill>
                <a:effectLst/>
                <a:latin typeface="Times New Roman" panose="02020603050405020304" pitchFamily="18" charset="0"/>
                <a:ea typeface="Times New Roman" panose="02020603050405020304" pitchFamily="18" charset="0"/>
              </a:rPr>
              <a:t>i</a:t>
            </a:r>
            <a:r>
              <a:rPr lang="en-US" dirty="0" err="1">
                <a:solidFill>
                  <a:schemeClr val="accent3"/>
                </a:solidFill>
                <a:effectLst/>
                <a:latin typeface="Times New Roman" panose="02020603050405020304" pitchFamily="18" charset="0"/>
                <a:ea typeface="Times New Roman" panose="02020603050405020304" pitchFamily="18" charset="0"/>
              </a:rPr>
              <a:t>th</a:t>
            </a:r>
            <a:r>
              <a:rPr lang="en-US" spc="-10"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longest</a:t>
            </a:r>
            <a:r>
              <a:rPr lang="en-US" spc="-10"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path</a:t>
            </a:r>
            <a:r>
              <a:rPr lang="en-US" spc="-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from</a:t>
            </a:r>
            <a:r>
              <a:rPr lang="en-US" spc="-25" dirty="0">
                <a:solidFill>
                  <a:schemeClr val="accent3"/>
                </a:solidFill>
                <a:effectLst/>
                <a:latin typeface="Times New Roman" panose="02020603050405020304" pitchFamily="18" charset="0"/>
                <a:ea typeface="Times New Roman" panose="02020603050405020304" pitchFamily="18" charset="0"/>
              </a:rPr>
              <a:t> </a:t>
            </a:r>
            <a:r>
              <a:rPr lang="en-US" i="1" dirty="0">
                <a:solidFill>
                  <a:schemeClr val="accent3"/>
                </a:solidFill>
                <a:effectLst/>
                <a:latin typeface="Times New Roman" panose="02020603050405020304" pitchFamily="18" charset="0"/>
                <a:ea typeface="Times New Roman" panose="02020603050405020304" pitchFamily="18" charset="0"/>
              </a:rPr>
              <a:t>s</a:t>
            </a:r>
            <a:r>
              <a:rPr lang="en-US" i="1" spc="-15" dirty="0">
                <a:solidFill>
                  <a:schemeClr val="accent3"/>
                </a:solidFill>
                <a:effectLst/>
                <a:latin typeface="Times New Roman" panose="02020603050405020304" pitchFamily="18" charset="0"/>
                <a:ea typeface="Times New Roman" panose="02020603050405020304" pitchFamily="18" charset="0"/>
              </a:rPr>
              <a:t> </a:t>
            </a:r>
            <a:r>
              <a:rPr lang="en-US" dirty="0">
                <a:solidFill>
                  <a:schemeClr val="accent3"/>
                </a:solidFill>
                <a:effectLst/>
                <a:latin typeface="Times New Roman" panose="02020603050405020304" pitchFamily="18" charset="0"/>
                <a:ea typeface="Times New Roman" panose="02020603050405020304" pitchFamily="18" charset="0"/>
              </a:rPr>
              <a:t>to</a:t>
            </a:r>
            <a:r>
              <a:rPr lang="en-US" spc="-10" dirty="0">
                <a:solidFill>
                  <a:schemeClr val="accent3"/>
                </a:solidFill>
                <a:effectLst/>
                <a:latin typeface="Times New Roman" panose="02020603050405020304" pitchFamily="18" charset="0"/>
                <a:ea typeface="Times New Roman" panose="02020603050405020304" pitchFamily="18" charset="0"/>
              </a:rPr>
              <a:t> </a:t>
            </a:r>
            <a:r>
              <a:rPr lang="en-US" i="1" dirty="0">
                <a:solidFill>
                  <a:schemeClr val="accent3"/>
                </a:solidFill>
                <a:effectLst/>
                <a:latin typeface="Times New Roman" panose="02020603050405020304" pitchFamily="18" charset="0"/>
                <a:ea typeface="Times New Roman" panose="02020603050405020304" pitchFamily="18" charset="0"/>
              </a:rPr>
              <a:t>t</a:t>
            </a:r>
            <a:r>
              <a:rPr lang="en-US" dirty="0">
                <a:solidFill>
                  <a:schemeClr val="accent3"/>
                </a:solidFill>
                <a:effectLst/>
                <a:latin typeface="Times New Roman" panose="02020603050405020304" pitchFamily="18" charset="0"/>
                <a:ea typeface="Times New Roman" panose="02020603050405020304" pitchFamily="18" charset="0"/>
              </a:rPr>
              <a:t>.</a:t>
            </a:r>
            <a:endParaRPr sz="1600" b="1" dirty="0">
              <a:solidFill>
                <a:schemeClr val="accent3"/>
              </a:solidFill>
              <a:latin typeface="Inter"/>
              <a:ea typeface="Inter"/>
              <a:cs typeface="Inter"/>
              <a:sym typeface="Inter"/>
            </a:endParaRPr>
          </a:p>
        </p:txBody>
      </p:sp>
      <p:pic>
        <p:nvPicPr>
          <p:cNvPr id="3" name="Picture 2">
            <a:extLst>
              <a:ext uri="{FF2B5EF4-FFF2-40B4-BE49-F238E27FC236}">
                <a16:creationId xmlns:a16="http://schemas.microsoft.com/office/drawing/2014/main" id="{4DC2EDE7-412E-245B-5415-4EB3CA107653}"/>
              </a:ext>
            </a:extLst>
          </p:cNvPr>
          <p:cNvPicPr>
            <a:picLocks noChangeAspect="1"/>
          </p:cNvPicPr>
          <p:nvPr/>
        </p:nvPicPr>
        <p:blipFill>
          <a:blip r:embed="rId3"/>
          <a:stretch>
            <a:fillRect/>
          </a:stretch>
        </p:blipFill>
        <p:spPr>
          <a:xfrm>
            <a:off x="1019194" y="1266907"/>
            <a:ext cx="4752550" cy="3665744"/>
          </a:xfrm>
          <a:prstGeom prst="rect">
            <a:avLst/>
          </a:prstGeom>
        </p:spPr>
      </p:pic>
      <p:sp>
        <p:nvSpPr>
          <p:cNvPr id="5" name="Google Shape;18081;p43">
            <a:extLst>
              <a:ext uri="{FF2B5EF4-FFF2-40B4-BE49-F238E27FC236}">
                <a16:creationId xmlns:a16="http://schemas.microsoft.com/office/drawing/2014/main" id="{38DBBE3A-7D7B-0837-9C39-2AF0CBC3E2B4}"/>
              </a:ext>
            </a:extLst>
          </p:cNvPr>
          <p:cNvSpPr txBox="1"/>
          <p:nvPr/>
        </p:nvSpPr>
        <p:spPr>
          <a:xfrm>
            <a:off x="6327675" y="1807206"/>
            <a:ext cx="2105400" cy="1061099"/>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p>
            <a:pPr algn="ct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DAG(</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i="1"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set</a:t>
            </a:r>
            <a:r>
              <a:rPr lang="en-US" sz="1000" spc="-1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1000" spc="-2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vertices, and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a:t>
            </a:r>
            <a:r>
              <a:rPr lang="en-US" sz="1000" i="1"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set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1000" spc="-1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edges.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u</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i="1" spc="2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edge</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u</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2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a:t>
            </a:r>
            <a:r>
              <a:rPr lang="en-US" sz="1000" spc="-1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s</a:t>
            </a:r>
            <a:r>
              <a:rPr lang="en-US" sz="1000" i="1" spc="-1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1000" spc="-2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only</a:t>
            </a:r>
            <a:r>
              <a:rPr lang="en-US" sz="1000" spc="-2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source</a:t>
            </a:r>
            <a:r>
              <a:rPr lang="en-US" sz="1000" spc="-1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vertex,</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and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t</a:t>
            </a:r>
            <a:r>
              <a:rPr lang="en-US" sz="1000" i="1" spc="-1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is the</a:t>
            </a:r>
            <a:r>
              <a:rPr lang="en-US" sz="1000" spc="-1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only</a:t>
            </a:r>
            <a:r>
              <a:rPr lang="en-US" sz="1000" spc="-2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destination</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vertex.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weight</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u</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is the weight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1000" spc="-1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edge</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u</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spc="5"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000" i="1"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v</a:t>
            </a:r>
            <a:r>
              <a:rPr lang="en-US"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000" dirty="0">
              <a:solidFill>
                <a:schemeClr val="accent3"/>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3F65DB-92F4-99D4-4C17-5A7EC53FECD8}"/>
              </a:ext>
            </a:extLst>
          </p:cNvPr>
          <p:cNvSpPr>
            <a:spLocks noGrp="1"/>
          </p:cNvSpPr>
          <p:nvPr>
            <p:ph type="body" idx="1"/>
          </p:nvPr>
        </p:nvSpPr>
        <p:spPr/>
        <p:txBody>
          <a:bodyPr/>
          <a:lstStyle/>
          <a:p>
            <a:pPr algn="l">
              <a:buFont typeface="Wingdings" panose="05000000000000000000" pitchFamily="2" charset="2"/>
              <a:buChar char="§"/>
            </a:pPr>
            <a:r>
              <a:rPr lang="en-US" sz="1200" b="1" dirty="0">
                <a:effectLst/>
                <a:latin typeface="Times New Roman" panose="02020603050405020304" pitchFamily="18" charset="0"/>
                <a:ea typeface="Times New Roman" panose="02020603050405020304" pitchFamily="18" charset="0"/>
              </a:rPr>
              <a:t>Procedure</a:t>
            </a:r>
            <a:r>
              <a:rPr lang="en-US" sz="1200" b="1" spc="-20" dirty="0">
                <a:effectLst/>
                <a:latin typeface="Times New Roman" panose="02020603050405020304" pitchFamily="18" charset="0"/>
                <a:ea typeface="Times New Roman" panose="02020603050405020304" pitchFamily="18" charset="0"/>
              </a:rPr>
              <a:t> </a:t>
            </a:r>
            <a:r>
              <a:rPr lang="en-US" sz="1200" b="1" dirty="0" err="1">
                <a:effectLst/>
                <a:latin typeface="Times New Roman" panose="02020603050405020304" pitchFamily="18" charset="0"/>
                <a:ea typeface="Times New Roman" panose="02020603050405020304" pitchFamily="18" charset="0"/>
              </a:rPr>
              <a:t>pDAG</a:t>
            </a:r>
            <a:r>
              <a:rPr lang="en-US" sz="1200" dirty="0">
                <a:effectLst/>
                <a:latin typeface="Times New Roman" panose="02020603050405020304" pitchFamily="18" charset="0"/>
                <a:ea typeface="Times New Roman" panose="02020603050405020304" pitchFamily="18" charset="0"/>
              </a:rPr>
              <a:t>(v,</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is</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function</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find</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longest</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from</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a:t>
            </a:r>
          </a:p>
          <a:p>
            <a:pPr algn="l">
              <a:buFont typeface="Wingdings" panose="05000000000000000000" pitchFamily="2" charset="2"/>
              <a:buChar char="§"/>
            </a:pPr>
            <a:r>
              <a:rPr lang="en-US" sz="1200" b="1" dirty="0">
                <a:effectLst/>
                <a:latin typeface="Times New Roman" panose="02020603050405020304" pitchFamily="18" charset="0"/>
                <a:ea typeface="Times New Roman" panose="02020603050405020304" pitchFamily="18" charset="0"/>
              </a:rPr>
              <a:t>Procedure</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k-longest-paths-in-DAG(V,</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E)</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function</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find</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a:t>
            </a:r>
            <a:r>
              <a:rPr lang="en-US" sz="1200" spc="-3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longest</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and</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record</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them</a:t>
            </a:r>
            <a:r>
              <a:rPr lang="en-US" sz="1200" spc="-3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in</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a:t>
            </a:r>
            <a:r>
              <a:rPr lang="en-US" sz="1200" spc="-210" dirty="0">
                <a:effectLst/>
                <a:latin typeface="Times New Roman" panose="02020603050405020304" pitchFamily="18" charset="0"/>
                <a:ea typeface="Times New Roman" panose="02020603050405020304" pitchFamily="18" charset="0"/>
              </a:rPr>
              <a:t> </a:t>
            </a:r>
          </a:p>
          <a:p>
            <a:pPr algn="l">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L[v, k]</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records the</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weight</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of</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kth longest</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from</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s to</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a:t>
            </a:r>
            <a:endParaRPr lang="en-IN" sz="1200" dirty="0">
              <a:latin typeface="Times New Roman" panose="02020603050405020304" pitchFamily="18" charset="0"/>
              <a:ea typeface="Times New Roman" panose="02020603050405020304" pitchFamily="18" charset="0"/>
            </a:endParaRPr>
          </a:p>
          <a:p>
            <a:pPr algn="l">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MaxPQ</a:t>
            </a:r>
            <a:r>
              <a:rPr lang="en-US" sz="1200" dirty="0">
                <a:effectLst/>
                <a:latin typeface="Times New Roman" panose="02020603050405020304" pitchFamily="18" charset="0"/>
                <a:ea typeface="Times New Roman" panose="02020603050405020304" pitchFamily="18" charset="0"/>
              </a:rPr>
              <a:t>[v] is a maximum priority queue, each element is a three-tuple (u, j, cost) which records one path from u to v. u is the</a:t>
            </a:r>
            <a:r>
              <a:rPr lang="en-US" sz="1200" spc="-2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predecessor</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vertex</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of</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 on the path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and</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cost is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 sum</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of</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L(u,</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j)</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and</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weight(u, v)</a:t>
            </a:r>
            <a:endParaRPr lang="en-US" sz="1200" spc="-210" dirty="0">
              <a:latin typeface="Times New Roman" panose="02020603050405020304" pitchFamily="18" charset="0"/>
              <a:ea typeface="Times New Roman" panose="02020603050405020304" pitchFamily="18" charset="0"/>
            </a:endParaRPr>
          </a:p>
          <a:p>
            <a:pPr algn="l">
              <a:buFont typeface="Wingdings" panose="05000000000000000000" pitchFamily="2" charset="2"/>
              <a:buChar char="§"/>
            </a:pPr>
            <a:r>
              <a:rPr lang="en-US" sz="1200" dirty="0" err="1">
                <a:effectLst/>
                <a:latin typeface="Times New Roman" panose="02020603050405020304" pitchFamily="18" charset="0"/>
                <a:ea typeface="Times New Roman" panose="02020603050405020304" pitchFamily="18" charset="0"/>
              </a:rPr>
              <a:t>cnt</a:t>
            </a:r>
            <a:r>
              <a:rPr lang="en-US" sz="1200" dirty="0">
                <a:effectLst/>
                <a:latin typeface="Times New Roman" panose="02020603050405020304" pitchFamily="18" charset="0"/>
                <a:ea typeface="Times New Roman" panose="02020603050405020304" pitchFamily="18" charset="0"/>
              </a:rPr>
              <a:t>[v]</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records</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number</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of</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paths</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from</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s</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which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have</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been calculated</a:t>
            </a:r>
            <a:endParaRPr lang="en-US" sz="1200" spc="-210" dirty="0">
              <a:latin typeface="Times New Roman" panose="02020603050405020304" pitchFamily="18" charset="0"/>
              <a:ea typeface="Times New Roman" panose="02020603050405020304" pitchFamily="18" charset="0"/>
            </a:endParaRPr>
          </a:p>
          <a:p>
            <a:pPr algn="l">
              <a:buFont typeface="Wingdings" panose="05000000000000000000" pitchFamily="2" charset="2"/>
              <a:buChar char="§"/>
            </a:pPr>
            <a:r>
              <a:rPr lang="en-US" sz="1200" dirty="0">
                <a:effectLst/>
                <a:latin typeface="Times New Roman" panose="02020603050405020304" pitchFamily="18" charset="0"/>
                <a:ea typeface="Times New Roman" panose="02020603050405020304" pitchFamily="18" charset="0"/>
              </a:rPr>
              <a:t>prefix</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two-dimensional</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array.</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If</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prefix[v,</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 is</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(u,</a:t>
            </a:r>
            <a:r>
              <a:rPr lang="en-US" sz="1200" spc="-2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j),</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it</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means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that</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kth</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longest</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from</a:t>
            </a:r>
            <a:r>
              <a:rPr lang="en-US" sz="1200" spc="-3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s</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consists</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of</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two</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parts,</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the </a:t>
            </a:r>
            <a:r>
              <a:rPr lang="en-US" sz="1200" dirty="0" err="1">
                <a:effectLst/>
                <a:latin typeface="Times New Roman" panose="02020603050405020304" pitchFamily="18" charset="0"/>
                <a:ea typeface="Times New Roman" panose="02020603050405020304" pitchFamily="18" charset="0"/>
              </a:rPr>
              <a:t>jth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longest</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path</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from</a:t>
            </a:r>
            <a:r>
              <a:rPr lang="en-US" sz="1200" spc="-2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s</a:t>
            </a:r>
            <a:r>
              <a:rPr lang="en-US" sz="1200" spc="-10"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to</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u</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and</a:t>
            </a:r>
            <a:r>
              <a:rPr lang="en-US" sz="1200" spc="-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edge(u,</a:t>
            </a:r>
            <a:r>
              <a:rPr lang="en-US" sz="1200" spc="-15" dirty="0">
                <a:effectLst/>
                <a:latin typeface="Times New Roman" panose="02020603050405020304" pitchFamily="18" charset="0"/>
                <a:ea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rPr>
              <a:t>v).</a:t>
            </a:r>
            <a:endParaRPr lang="en-IN" sz="1200" dirty="0">
              <a:effectLst/>
              <a:latin typeface="Times New Roman" panose="02020603050405020304" pitchFamily="18" charset="0"/>
              <a:ea typeface="Times New Roman" panose="02020603050405020304" pitchFamily="18" charset="0"/>
            </a:endParaRPr>
          </a:p>
          <a:p>
            <a:endParaRPr lang="en-IN" sz="1050" dirty="0"/>
          </a:p>
        </p:txBody>
      </p:sp>
      <p:sp>
        <p:nvSpPr>
          <p:cNvPr id="3" name="Title 2">
            <a:extLst>
              <a:ext uri="{FF2B5EF4-FFF2-40B4-BE49-F238E27FC236}">
                <a16:creationId xmlns:a16="http://schemas.microsoft.com/office/drawing/2014/main" id="{5B6C6C37-6EAF-570E-2BB8-0E99F7E6DA26}"/>
              </a:ext>
            </a:extLst>
          </p:cNvPr>
          <p:cNvSpPr>
            <a:spLocks noGrp="1"/>
          </p:cNvSpPr>
          <p:nvPr>
            <p:ph type="title"/>
          </p:nvPr>
        </p:nvSpPr>
        <p:spPr/>
        <p:txBody>
          <a:bodyPr/>
          <a:lstStyle/>
          <a:p>
            <a:r>
              <a:rPr lang="en-IN" dirty="0"/>
              <a:t>Overview</a:t>
            </a:r>
          </a:p>
        </p:txBody>
      </p:sp>
    </p:spTree>
    <p:extLst>
      <p:ext uri="{BB962C8B-B14F-4D97-AF65-F5344CB8AC3E}">
        <p14:creationId xmlns:p14="http://schemas.microsoft.com/office/powerpoint/2010/main" val="3866354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55"/>
        <p:cNvGrpSpPr/>
        <p:nvPr/>
      </p:nvGrpSpPr>
      <p:grpSpPr>
        <a:xfrm>
          <a:off x="0" y="0"/>
          <a:ext cx="0" cy="0"/>
          <a:chOff x="0" y="0"/>
          <a:chExt cx="0" cy="0"/>
        </a:xfrm>
      </p:grpSpPr>
      <p:grpSp>
        <p:nvGrpSpPr>
          <p:cNvPr id="18558" name="Google Shape;18558;p57"/>
          <p:cNvGrpSpPr/>
          <p:nvPr/>
        </p:nvGrpSpPr>
        <p:grpSpPr>
          <a:xfrm>
            <a:off x="938600" y="749324"/>
            <a:ext cx="6783000" cy="4063975"/>
            <a:chOff x="862450" y="1174038"/>
            <a:chExt cx="3546900" cy="2264400"/>
          </a:xfrm>
        </p:grpSpPr>
        <p:sp>
          <p:nvSpPr>
            <p:cNvPr id="18559" name="Google Shape;18559;p57"/>
            <p:cNvSpPr/>
            <p:nvPr/>
          </p:nvSpPr>
          <p:spPr>
            <a:xfrm>
              <a:off x="862450" y="1174038"/>
              <a:ext cx="3546900" cy="2264400"/>
            </a:xfrm>
            <a:prstGeom prst="re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57"/>
            <p:cNvSpPr/>
            <p:nvPr/>
          </p:nvSpPr>
          <p:spPr>
            <a:xfrm>
              <a:off x="1802150" y="1253415"/>
              <a:ext cx="1667400" cy="86100"/>
            </a:xfrm>
            <a:prstGeom prst="roundRect">
              <a:avLst>
                <a:gd name="adj" fmla="val 42876"/>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A93F7C29-A88A-E4C8-6A9A-AF3261A29768}"/>
              </a:ext>
            </a:extLst>
          </p:cNvPr>
          <p:cNvSpPr/>
          <p:nvPr/>
        </p:nvSpPr>
        <p:spPr>
          <a:xfrm>
            <a:off x="1123254" y="1272454"/>
            <a:ext cx="6413500" cy="33147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Straight Connector 11">
            <a:extLst>
              <a:ext uri="{FF2B5EF4-FFF2-40B4-BE49-F238E27FC236}">
                <a16:creationId xmlns:a16="http://schemas.microsoft.com/office/drawing/2014/main" id="{5CC97DE5-9518-E35A-0887-ECFED951E527}"/>
              </a:ext>
            </a:extLst>
          </p:cNvPr>
          <p:cNvCxnSpPr/>
          <p:nvPr/>
        </p:nvCxnSpPr>
        <p:spPr>
          <a:xfrm>
            <a:off x="4991263" y="1334006"/>
            <a:ext cx="0" cy="325314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A9369C8-5E39-EA61-F1C2-3BD5EADA4B25}"/>
              </a:ext>
            </a:extLst>
          </p:cNvPr>
          <p:cNvPicPr>
            <a:picLocks noChangeAspect="1"/>
          </p:cNvPicPr>
          <p:nvPr/>
        </p:nvPicPr>
        <p:blipFill>
          <a:blip r:embed="rId3"/>
          <a:stretch>
            <a:fillRect/>
          </a:stretch>
        </p:blipFill>
        <p:spPr>
          <a:xfrm>
            <a:off x="1123254" y="1272454"/>
            <a:ext cx="3505196" cy="3314700"/>
          </a:xfrm>
          <a:prstGeom prst="rect">
            <a:avLst/>
          </a:prstGeom>
        </p:spPr>
      </p:pic>
      <p:pic>
        <p:nvPicPr>
          <p:cNvPr id="5" name="Picture 4">
            <a:extLst>
              <a:ext uri="{FF2B5EF4-FFF2-40B4-BE49-F238E27FC236}">
                <a16:creationId xmlns:a16="http://schemas.microsoft.com/office/drawing/2014/main" id="{8C020C60-B455-9D6A-F409-D82ABE837F58}"/>
              </a:ext>
            </a:extLst>
          </p:cNvPr>
          <p:cNvPicPr>
            <a:picLocks noChangeAspect="1"/>
          </p:cNvPicPr>
          <p:nvPr/>
        </p:nvPicPr>
        <p:blipFill>
          <a:blip r:embed="rId4"/>
          <a:stretch>
            <a:fillRect/>
          </a:stretch>
        </p:blipFill>
        <p:spPr>
          <a:xfrm>
            <a:off x="5175918" y="1926973"/>
            <a:ext cx="2124371" cy="2067213"/>
          </a:xfrm>
          <a:prstGeom prst="rect">
            <a:avLst/>
          </a:prstGeom>
        </p:spPr>
      </p:pic>
    </p:spTree>
    <p:extLst>
      <p:ext uri="{BB962C8B-B14F-4D97-AF65-F5344CB8AC3E}">
        <p14:creationId xmlns:p14="http://schemas.microsoft.com/office/powerpoint/2010/main" val="474457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35"/>
        <p:cNvGrpSpPr/>
        <p:nvPr/>
      </p:nvGrpSpPr>
      <p:grpSpPr>
        <a:xfrm>
          <a:off x="0" y="0"/>
          <a:ext cx="0" cy="0"/>
          <a:chOff x="0" y="0"/>
          <a:chExt cx="0" cy="0"/>
        </a:xfrm>
      </p:grpSpPr>
      <p:pic>
        <p:nvPicPr>
          <p:cNvPr id="4" name="Google Shape;197;p27">
            <a:extLst>
              <a:ext uri="{FF2B5EF4-FFF2-40B4-BE49-F238E27FC236}">
                <a16:creationId xmlns:a16="http://schemas.microsoft.com/office/drawing/2014/main" id="{31C439D3-48C9-6E99-5F1D-ED8FD6B5EA0B}"/>
              </a:ext>
            </a:extLst>
          </p:cNvPr>
          <p:cNvPicPr preferRelativeResize="0"/>
          <p:nvPr/>
        </p:nvPicPr>
        <p:blipFill rotWithShape="1">
          <a:blip r:embed="rId3">
            <a:alphaModFix/>
            <a:duotone>
              <a:prstClr val="black"/>
              <a:schemeClr val="tx2">
                <a:tint val="45000"/>
                <a:satMod val="400000"/>
              </a:schemeClr>
            </a:duotone>
          </a:blip>
          <a:srcRect l="-5163" r="-5163"/>
          <a:stretch/>
        </p:blipFill>
        <p:spPr>
          <a:xfrm>
            <a:off x="406046" y="891214"/>
            <a:ext cx="766046" cy="1305526"/>
          </a:xfrm>
          <a:prstGeom prst="rect">
            <a:avLst/>
          </a:prstGeom>
          <a:noFill/>
          <a:ln>
            <a:noFill/>
          </a:ln>
        </p:spPr>
      </p:pic>
      <p:pic>
        <p:nvPicPr>
          <p:cNvPr id="5" name="Google Shape;198;p27">
            <a:extLst>
              <a:ext uri="{FF2B5EF4-FFF2-40B4-BE49-F238E27FC236}">
                <a16:creationId xmlns:a16="http://schemas.microsoft.com/office/drawing/2014/main" id="{E95204A1-BF1E-70F0-7891-AD49291BD050}"/>
              </a:ext>
            </a:extLst>
          </p:cNvPr>
          <p:cNvPicPr preferRelativeResize="0"/>
          <p:nvPr/>
        </p:nvPicPr>
        <p:blipFill rotWithShape="1">
          <a:blip r:embed="rId4">
            <a:alphaModFix/>
            <a:duotone>
              <a:prstClr val="black"/>
              <a:schemeClr val="tx2">
                <a:tint val="45000"/>
                <a:satMod val="400000"/>
              </a:schemeClr>
            </a:duotone>
          </a:blip>
          <a:srcRect l="-6985" r="-6974"/>
          <a:stretch/>
        </p:blipFill>
        <p:spPr>
          <a:xfrm>
            <a:off x="5269741" y="1003738"/>
            <a:ext cx="716763" cy="1305524"/>
          </a:xfrm>
          <a:prstGeom prst="rect">
            <a:avLst/>
          </a:prstGeom>
          <a:noFill/>
          <a:ln>
            <a:noFill/>
          </a:ln>
        </p:spPr>
      </p:pic>
      <p:pic>
        <p:nvPicPr>
          <p:cNvPr id="6" name="Google Shape;200;p27">
            <a:extLst>
              <a:ext uri="{FF2B5EF4-FFF2-40B4-BE49-F238E27FC236}">
                <a16:creationId xmlns:a16="http://schemas.microsoft.com/office/drawing/2014/main" id="{A024C7CC-1895-548A-D082-92EE8089D992}"/>
              </a:ext>
            </a:extLst>
          </p:cNvPr>
          <p:cNvPicPr preferRelativeResize="0"/>
          <p:nvPr/>
        </p:nvPicPr>
        <p:blipFill rotWithShape="1">
          <a:blip r:embed="rId5">
            <a:alphaModFix/>
            <a:duotone>
              <a:prstClr val="black"/>
              <a:schemeClr val="tx2">
                <a:tint val="45000"/>
                <a:satMod val="400000"/>
              </a:schemeClr>
            </a:duotone>
          </a:blip>
          <a:srcRect l="-17075" r="-17062"/>
          <a:stretch/>
        </p:blipFill>
        <p:spPr>
          <a:xfrm>
            <a:off x="390613" y="3317962"/>
            <a:ext cx="926456" cy="1324276"/>
          </a:xfrm>
          <a:prstGeom prst="rect">
            <a:avLst/>
          </a:prstGeom>
          <a:noFill/>
          <a:ln>
            <a:noFill/>
          </a:ln>
        </p:spPr>
      </p:pic>
      <p:pic>
        <p:nvPicPr>
          <p:cNvPr id="7" name="Google Shape;199;p27">
            <a:extLst>
              <a:ext uri="{FF2B5EF4-FFF2-40B4-BE49-F238E27FC236}">
                <a16:creationId xmlns:a16="http://schemas.microsoft.com/office/drawing/2014/main" id="{D59D6B29-3B12-DCB5-CA37-0D0595D5E98D}"/>
              </a:ext>
            </a:extLst>
          </p:cNvPr>
          <p:cNvPicPr preferRelativeResize="0"/>
          <p:nvPr/>
        </p:nvPicPr>
        <p:blipFill rotWithShape="1">
          <a:blip r:embed="rId6">
            <a:alphaModFix/>
            <a:duotone>
              <a:prstClr val="black"/>
              <a:schemeClr val="tx2">
                <a:tint val="45000"/>
                <a:satMod val="400000"/>
              </a:schemeClr>
            </a:duotone>
          </a:blip>
          <a:srcRect l="-1093" r="-1083"/>
          <a:stretch/>
        </p:blipFill>
        <p:spPr>
          <a:xfrm>
            <a:off x="5380483" y="3140766"/>
            <a:ext cx="806483" cy="1273554"/>
          </a:xfrm>
          <a:prstGeom prst="rect">
            <a:avLst/>
          </a:prstGeom>
          <a:noFill/>
          <a:ln>
            <a:noFill/>
          </a:ln>
        </p:spPr>
      </p:pic>
      <p:sp>
        <p:nvSpPr>
          <p:cNvPr id="8" name="Google Shape;190;p27">
            <a:hlinkClick r:id="" action="ppaction://noaction"/>
            <a:extLst>
              <a:ext uri="{FF2B5EF4-FFF2-40B4-BE49-F238E27FC236}">
                <a16:creationId xmlns:a16="http://schemas.microsoft.com/office/drawing/2014/main" id="{69F5D2E9-943E-9B1E-8D82-D4FBC92DEF4B}"/>
              </a:ext>
            </a:extLst>
          </p:cNvPr>
          <p:cNvSpPr txBox="1">
            <a:spLocks/>
          </p:cNvSpPr>
          <p:nvPr/>
        </p:nvSpPr>
        <p:spPr>
          <a:xfrm>
            <a:off x="1156749" y="1385826"/>
            <a:ext cx="3444957" cy="3163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600" dirty="0">
                <a:solidFill>
                  <a:schemeClr val="tx1"/>
                </a:solidFill>
                <a:latin typeface="Recursive" panose="020B0604020202020204" charset="0"/>
                <a:cs typeface="Recursive" panose="020B0604020202020204" charset="0"/>
              </a:rPr>
              <a:t>SANGAM GANESH BABU </a:t>
            </a:r>
          </a:p>
        </p:txBody>
      </p:sp>
      <p:sp>
        <p:nvSpPr>
          <p:cNvPr id="9" name="Google Shape;190;p27">
            <a:hlinkClick r:id="" action="ppaction://noaction"/>
            <a:extLst>
              <a:ext uri="{FF2B5EF4-FFF2-40B4-BE49-F238E27FC236}">
                <a16:creationId xmlns:a16="http://schemas.microsoft.com/office/drawing/2014/main" id="{FDCA7BEF-5D67-5A3D-3307-04767D02DA36}"/>
              </a:ext>
            </a:extLst>
          </p:cNvPr>
          <p:cNvSpPr txBox="1">
            <a:spLocks/>
          </p:cNvSpPr>
          <p:nvPr/>
        </p:nvSpPr>
        <p:spPr>
          <a:xfrm>
            <a:off x="6306939" y="3725222"/>
            <a:ext cx="2391445" cy="33646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1600" i="0" dirty="0">
                <a:solidFill>
                  <a:schemeClr val="tx1"/>
                </a:solidFill>
                <a:effectLst/>
                <a:latin typeface="Recursive" panose="020B0604020202020204" charset="0"/>
                <a:cs typeface="Recursive" panose="020B0604020202020204" charset="0"/>
              </a:rPr>
              <a:t>Gajula Sri Vatsanka</a:t>
            </a:r>
            <a:endParaRPr lang="it-IT" sz="1600" dirty="0">
              <a:solidFill>
                <a:schemeClr val="tx1"/>
              </a:solidFill>
              <a:latin typeface="Recursive" panose="020B0604020202020204" charset="0"/>
              <a:cs typeface="Recursive" panose="020B0604020202020204" charset="0"/>
            </a:endParaRPr>
          </a:p>
        </p:txBody>
      </p:sp>
      <p:sp>
        <p:nvSpPr>
          <p:cNvPr id="10" name="Google Shape;190;p27">
            <a:hlinkClick r:id="" action="ppaction://noaction"/>
            <a:extLst>
              <a:ext uri="{FF2B5EF4-FFF2-40B4-BE49-F238E27FC236}">
                <a16:creationId xmlns:a16="http://schemas.microsoft.com/office/drawing/2014/main" id="{FFD2E985-2CBB-6FD7-5D9F-96F4F5E702EB}"/>
              </a:ext>
            </a:extLst>
          </p:cNvPr>
          <p:cNvSpPr txBox="1">
            <a:spLocks/>
          </p:cNvSpPr>
          <p:nvPr/>
        </p:nvSpPr>
        <p:spPr>
          <a:xfrm>
            <a:off x="5965189" y="1286698"/>
            <a:ext cx="3359422" cy="34215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600" dirty="0">
                <a:solidFill>
                  <a:schemeClr val="tx1"/>
                </a:solidFill>
                <a:latin typeface="Recursive" panose="020B0604020202020204" charset="0"/>
                <a:cs typeface="Recursive" panose="020B0604020202020204" charset="0"/>
              </a:rPr>
              <a:t>CHALLA YOGANANDHA REDDY </a:t>
            </a:r>
          </a:p>
        </p:txBody>
      </p:sp>
      <p:sp>
        <p:nvSpPr>
          <p:cNvPr id="11" name="Google Shape;190;p27">
            <a:hlinkClick r:id="" action="ppaction://noaction"/>
            <a:extLst>
              <a:ext uri="{FF2B5EF4-FFF2-40B4-BE49-F238E27FC236}">
                <a16:creationId xmlns:a16="http://schemas.microsoft.com/office/drawing/2014/main" id="{E3CE05C0-D51B-FCC2-854C-50D64A18CDFA}"/>
              </a:ext>
            </a:extLst>
          </p:cNvPr>
          <p:cNvSpPr txBox="1">
            <a:spLocks/>
          </p:cNvSpPr>
          <p:nvPr/>
        </p:nvSpPr>
        <p:spPr>
          <a:xfrm>
            <a:off x="1249338" y="3789150"/>
            <a:ext cx="4198876" cy="3163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t-IT" sz="1600" dirty="0">
                <a:solidFill>
                  <a:schemeClr val="tx1"/>
                </a:solidFill>
                <a:latin typeface="Recursive" panose="020B0604020202020204" charset="0"/>
                <a:cs typeface="Recursive" panose="020B0604020202020204" charset="0"/>
              </a:rPr>
              <a:t>RANGISETTI SAI RAGHAVENDRA </a:t>
            </a:r>
          </a:p>
        </p:txBody>
      </p:sp>
      <p:sp>
        <p:nvSpPr>
          <p:cNvPr id="12" name="Google Shape;194;p27">
            <a:extLst>
              <a:ext uri="{FF2B5EF4-FFF2-40B4-BE49-F238E27FC236}">
                <a16:creationId xmlns:a16="http://schemas.microsoft.com/office/drawing/2014/main" id="{106A9CE0-8C6D-7D4A-2D60-3FB6C8CDA05A}"/>
              </a:ext>
            </a:extLst>
          </p:cNvPr>
          <p:cNvSpPr txBox="1">
            <a:spLocks/>
          </p:cNvSpPr>
          <p:nvPr/>
        </p:nvSpPr>
        <p:spPr>
          <a:xfrm>
            <a:off x="2005792" y="1543977"/>
            <a:ext cx="2878928" cy="6266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solidFill>
                <a:latin typeface="Recursive" panose="020B0604020202020204" charset="0"/>
                <a:cs typeface="Recursive" panose="020B0604020202020204" charset="0"/>
              </a:rPr>
              <a:t>[CB.EN.U4AIE21056]</a:t>
            </a:r>
          </a:p>
        </p:txBody>
      </p:sp>
      <p:sp>
        <p:nvSpPr>
          <p:cNvPr id="13" name="Google Shape;194;p27">
            <a:extLst>
              <a:ext uri="{FF2B5EF4-FFF2-40B4-BE49-F238E27FC236}">
                <a16:creationId xmlns:a16="http://schemas.microsoft.com/office/drawing/2014/main" id="{6EC703E9-C67B-541C-12A4-69AF8A0C6A31}"/>
              </a:ext>
            </a:extLst>
          </p:cNvPr>
          <p:cNvSpPr txBox="1">
            <a:spLocks/>
          </p:cNvSpPr>
          <p:nvPr/>
        </p:nvSpPr>
        <p:spPr>
          <a:xfrm>
            <a:off x="6787834" y="3937219"/>
            <a:ext cx="2305366" cy="3364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solidFill>
                <a:latin typeface="Recursive" panose="020B0604020202020204" charset="0"/>
                <a:cs typeface="Recursive" panose="020B0604020202020204" charset="0"/>
              </a:rPr>
              <a:t>[CB.EN.U4AIE21010]</a:t>
            </a:r>
          </a:p>
        </p:txBody>
      </p:sp>
      <p:sp>
        <p:nvSpPr>
          <p:cNvPr id="14" name="Google Shape;194;p27">
            <a:extLst>
              <a:ext uri="{FF2B5EF4-FFF2-40B4-BE49-F238E27FC236}">
                <a16:creationId xmlns:a16="http://schemas.microsoft.com/office/drawing/2014/main" id="{12E01E77-6D0D-77D9-34C4-7906461FD7A8}"/>
              </a:ext>
            </a:extLst>
          </p:cNvPr>
          <p:cNvSpPr txBox="1">
            <a:spLocks/>
          </p:cNvSpPr>
          <p:nvPr/>
        </p:nvSpPr>
        <p:spPr>
          <a:xfrm>
            <a:off x="2656689" y="3947301"/>
            <a:ext cx="2673977" cy="4043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solidFill>
                <a:latin typeface="Recursive" panose="020B0604020202020204" charset="0"/>
                <a:cs typeface="Recursive" panose="020B0604020202020204" charset="0"/>
              </a:rPr>
              <a:t>[CB.EN.U4AIE21049]</a:t>
            </a:r>
          </a:p>
        </p:txBody>
      </p:sp>
      <p:sp>
        <p:nvSpPr>
          <p:cNvPr id="15" name="Google Shape;194;p27">
            <a:extLst>
              <a:ext uri="{FF2B5EF4-FFF2-40B4-BE49-F238E27FC236}">
                <a16:creationId xmlns:a16="http://schemas.microsoft.com/office/drawing/2014/main" id="{3EAFE79B-FAD3-1C12-F3E8-A1171A8A1C17}"/>
              </a:ext>
            </a:extLst>
          </p:cNvPr>
          <p:cNvSpPr txBox="1">
            <a:spLocks/>
          </p:cNvSpPr>
          <p:nvPr/>
        </p:nvSpPr>
        <p:spPr>
          <a:xfrm>
            <a:off x="6661864" y="1512501"/>
            <a:ext cx="2757792" cy="3283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solidFill>
                <a:latin typeface="Recursive" panose="020B0604020202020204" charset="0"/>
                <a:cs typeface="Recursive" panose="020B0604020202020204" charset="0"/>
              </a:rPr>
              <a:t>[CB.EN.U4AIE21008]</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63BA8-AAAE-407C-B135-D762A21ABEC8}"/>
              </a:ext>
            </a:extLst>
          </p:cNvPr>
          <p:cNvSpPr>
            <a:spLocks noGrp="1"/>
          </p:cNvSpPr>
          <p:nvPr>
            <p:ph type="title"/>
          </p:nvPr>
        </p:nvSpPr>
        <p:spPr/>
        <p:txBody>
          <a:bodyPr/>
          <a:lstStyle/>
          <a:p>
            <a:r>
              <a:rPr lang="en-IN" b="1" dirty="0">
                <a:solidFill>
                  <a:schemeClr val="accent3"/>
                </a:solidFill>
                <a:effectLst/>
              </a:rPr>
              <a:t>Ranking Candidate Peptides</a:t>
            </a:r>
            <a:endParaRPr lang="en-IN" dirty="0">
              <a:solidFill>
                <a:schemeClr val="accent3"/>
              </a:solidFill>
            </a:endParaRPr>
          </a:p>
        </p:txBody>
      </p:sp>
      <p:sp>
        <p:nvSpPr>
          <p:cNvPr id="4" name="TextBox 3">
            <a:extLst>
              <a:ext uri="{FF2B5EF4-FFF2-40B4-BE49-F238E27FC236}">
                <a16:creationId xmlns:a16="http://schemas.microsoft.com/office/drawing/2014/main" id="{34136134-EF25-183F-C1B8-8A680C8BF19E}"/>
              </a:ext>
            </a:extLst>
          </p:cNvPr>
          <p:cNvSpPr txBox="1"/>
          <p:nvPr/>
        </p:nvSpPr>
        <p:spPr>
          <a:xfrm>
            <a:off x="1251626" y="1452265"/>
            <a:ext cx="6433224" cy="1415772"/>
          </a:xfrm>
          <a:prstGeom prst="rect">
            <a:avLst/>
          </a:prstGeom>
          <a:noFill/>
        </p:spPr>
        <p:txBody>
          <a:bodyPr wrap="square">
            <a:spAutoFit/>
          </a:bodyPr>
          <a:lstStyle/>
          <a:p>
            <a:r>
              <a:rPr lang="en-US" sz="1200" b="0" i="0" dirty="0">
                <a:solidFill>
                  <a:schemeClr val="accent3"/>
                </a:solidFill>
                <a:effectLst/>
                <a:latin typeface="Times New Roman" panose="02020603050405020304" pitchFamily="18" charset="0"/>
                <a:cs typeface="Times New Roman" panose="02020603050405020304" pitchFamily="18" charset="0"/>
              </a:rPr>
              <a:t>We use the breadth first search method to generate all candidate peptides from the </a:t>
            </a:r>
            <a:r>
              <a:rPr lang="en-US" sz="1200" b="0" i="1" dirty="0">
                <a:solidFill>
                  <a:schemeClr val="accent3"/>
                </a:solidFill>
                <a:effectLst/>
                <a:latin typeface="Times New Roman" panose="02020603050405020304" pitchFamily="18" charset="0"/>
                <a:cs typeface="Times New Roman" panose="02020603050405020304" pitchFamily="18" charset="0"/>
              </a:rPr>
              <a:t>k</a:t>
            </a:r>
            <a:r>
              <a:rPr lang="en-US" sz="1200" b="0" i="0" dirty="0">
                <a:solidFill>
                  <a:schemeClr val="accent3"/>
                </a:solidFill>
                <a:effectLst/>
                <a:latin typeface="Times New Roman" panose="02020603050405020304" pitchFamily="18" charset="0"/>
                <a:cs typeface="Times New Roman" panose="02020603050405020304" pitchFamily="18" charset="0"/>
              </a:rPr>
              <a:t> longest paths. In this step, peptides whose precursor masses are outside the given tolerance range are eliminated.</a:t>
            </a:r>
          </a:p>
          <a:p>
            <a:endParaRPr lang="en-US" sz="1200" dirty="0">
              <a:solidFill>
                <a:schemeClr val="accent3"/>
              </a:solidFill>
              <a:latin typeface="Times New Roman" panose="02020603050405020304" pitchFamily="18" charset="0"/>
              <a:cs typeface="Times New Roman" panose="02020603050405020304" pitchFamily="18" charset="0"/>
            </a:endParaRPr>
          </a:p>
          <a:p>
            <a:r>
              <a:rPr lang="en-US" sz="1200" b="0" i="0" dirty="0">
                <a:solidFill>
                  <a:schemeClr val="accent3"/>
                </a:solidFill>
                <a:effectLst/>
                <a:latin typeface="Times New Roman" panose="02020603050405020304" pitchFamily="18" charset="0"/>
                <a:cs typeface="Times New Roman" panose="02020603050405020304" pitchFamily="18" charset="0"/>
              </a:rPr>
              <a:t>For a candidate peptide, if the number of amino acids equals the number of edges in the corresponding path, then all of the fragmentation sites in the peptide have at least one peak as evidence.</a:t>
            </a:r>
            <a:endParaRPr lang="en-IN" sz="1200" dirty="0">
              <a:solidFill>
                <a:schemeClr val="accent3"/>
              </a:solidFill>
              <a:latin typeface="Times New Roman" panose="02020603050405020304" pitchFamily="18" charset="0"/>
              <a:cs typeface="Times New Roman" panose="02020603050405020304" pitchFamily="18" charset="0"/>
            </a:endParaRPr>
          </a:p>
          <a:p>
            <a:endParaRPr lang="en-IN" sz="1200" dirty="0">
              <a:solidFill>
                <a:schemeClr val="accent3"/>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A80301D-A329-6A74-4869-DB50CCA3C9CB}"/>
                  </a:ext>
                </a:extLst>
              </p:cNvPr>
              <p:cNvSpPr txBox="1"/>
              <p:nvPr/>
            </p:nvSpPr>
            <p:spPr>
              <a:xfrm>
                <a:off x="3119336" y="2571750"/>
                <a:ext cx="2255554" cy="324384"/>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IN" i="1" smtClean="0">
                              <a:solidFill>
                                <a:schemeClr val="accent3"/>
                              </a:solidFill>
                              <a:latin typeface="Cambria Math" panose="02040503050406030204" pitchFamily="18" charset="0"/>
                            </a:rPr>
                          </m:ctrlPr>
                        </m:sSubPr>
                        <m:e>
                          <m:r>
                            <a:rPr lang="en-IN" b="0" i="1" smtClean="0">
                              <a:solidFill>
                                <a:schemeClr val="accent3"/>
                              </a:solidFill>
                              <a:latin typeface="Cambria Math" panose="02040503050406030204" pitchFamily="18" charset="0"/>
                            </a:rPr>
                            <m:t>𝐺𝐴𝑃</m:t>
                          </m:r>
                        </m:e>
                        <m:sub>
                          <m:r>
                            <a:rPr lang="en-IN" b="0" i="1" smtClean="0">
                              <a:solidFill>
                                <a:schemeClr val="accent3"/>
                              </a:solidFill>
                              <a:latin typeface="Cambria Math" panose="02040503050406030204" pitchFamily="18" charset="0"/>
                            </a:rPr>
                            <m:t>𝑃𝐸𝑃</m:t>
                          </m:r>
                        </m:sub>
                      </m:sSub>
                      <m:r>
                        <a:rPr lang="en-IN" b="0" i="0" smtClean="0">
                          <a:solidFill>
                            <a:schemeClr val="accent3"/>
                          </a:solidFill>
                          <a:latin typeface="Cambria Math" panose="02040503050406030204" pitchFamily="18" charset="0"/>
                        </a:rPr>
                        <m:t>=</m:t>
                      </m:r>
                      <m:sSub>
                        <m:sSubPr>
                          <m:ctrlPr>
                            <a:rPr lang="en-IN" b="0" i="1" smtClean="0">
                              <a:solidFill>
                                <a:schemeClr val="accent3"/>
                              </a:solidFill>
                              <a:latin typeface="Cambria Math" panose="02040503050406030204" pitchFamily="18" charset="0"/>
                            </a:rPr>
                          </m:ctrlPr>
                        </m:sSubPr>
                        <m:e>
                          <m:r>
                            <a:rPr lang="en-IN" b="0" i="1" smtClean="0">
                              <a:solidFill>
                                <a:schemeClr val="accent3"/>
                              </a:solidFill>
                              <a:latin typeface="Cambria Math" panose="02040503050406030204" pitchFamily="18" charset="0"/>
                            </a:rPr>
                            <m:t>𝐿</m:t>
                          </m:r>
                        </m:e>
                        <m:sub>
                          <m:r>
                            <a:rPr lang="en-IN" b="0" i="1" smtClean="0">
                              <a:solidFill>
                                <a:schemeClr val="accent3"/>
                              </a:solidFill>
                              <a:latin typeface="Cambria Math" panose="02040503050406030204" pitchFamily="18" charset="0"/>
                            </a:rPr>
                            <m:t>𝑝𝑒𝑝</m:t>
                          </m:r>
                        </m:sub>
                      </m:sSub>
                      <m:r>
                        <a:rPr lang="en-IN" b="0" i="1" smtClean="0">
                          <a:solidFill>
                            <a:schemeClr val="accent3"/>
                          </a:solidFill>
                          <a:latin typeface="Cambria Math" panose="02040503050406030204" pitchFamily="18" charset="0"/>
                        </a:rPr>
                        <m:t>−</m:t>
                      </m:r>
                      <m:sSub>
                        <m:sSubPr>
                          <m:ctrlPr>
                            <a:rPr lang="en-IN" b="0" i="1" smtClean="0">
                              <a:solidFill>
                                <a:schemeClr val="accent3"/>
                              </a:solidFill>
                              <a:latin typeface="Cambria Math" panose="02040503050406030204" pitchFamily="18" charset="0"/>
                            </a:rPr>
                          </m:ctrlPr>
                        </m:sSubPr>
                        <m:e>
                          <m:r>
                            <a:rPr lang="en-IN" b="0" i="1" smtClean="0">
                              <a:solidFill>
                                <a:schemeClr val="accent3"/>
                              </a:solidFill>
                              <a:latin typeface="Cambria Math" panose="02040503050406030204" pitchFamily="18" charset="0"/>
                            </a:rPr>
                            <m:t>𝐿</m:t>
                          </m:r>
                        </m:e>
                        <m:sub>
                          <m:r>
                            <a:rPr lang="en-IN" b="0" i="1" smtClean="0">
                              <a:solidFill>
                                <a:schemeClr val="accent3"/>
                              </a:solidFill>
                              <a:latin typeface="Cambria Math" panose="02040503050406030204" pitchFamily="18" charset="0"/>
                            </a:rPr>
                            <m:t>𝑝𝑎𝑡h</m:t>
                          </m:r>
                        </m:sub>
                      </m:sSub>
                      <m:r>
                        <a:rPr lang="en-IN" b="0" i="1" smtClean="0">
                          <a:solidFill>
                            <a:schemeClr val="accent3"/>
                          </a:solidFill>
                          <a:latin typeface="Cambria Math" panose="02040503050406030204" pitchFamily="18" charset="0"/>
                        </a:rPr>
                        <m:t>(1)</m:t>
                      </m:r>
                    </m:oMath>
                  </m:oMathPara>
                </a14:m>
                <a:endParaRPr lang="en-IN" dirty="0">
                  <a:solidFill>
                    <a:schemeClr val="accent3"/>
                  </a:solidFill>
                </a:endParaRPr>
              </a:p>
            </p:txBody>
          </p:sp>
        </mc:Choice>
        <mc:Fallback xmlns="">
          <p:sp>
            <p:nvSpPr>
              <p:cNvPr id="9" name="TextBox 8">
                <a:extLst>
                  <a:ext uri="{FF2B5EF4-FFF2-40B4-BE49-F238E27FC236}">
                    <a16:creationId xmlns:a16="http://schemas.microsoft.com/office/drawing/2014/main" id="{3A80301D-A329-6A74-4869-DB50CCA3C9CB}"/>
                  </a:ext>
                </a:extLst>
              </p:cNvPr>
              <p:cNvSpPr txBox="1">
                <a:spLocks noRot="1" noChangeAspect="1" noMove="1" noResize="1" noEditPoints="1" noAdjustHandles="1" noChangeArrowheads="1" noChangeShapeType="1" noTextEdit="1"/>
              </p:cNvSpPr>
              <p:nvPr/>
            </p:nvSpPr>
            <p:spPr>
              <a:xfrm>
                <a:off x="3119336" y="2571750"/>
                <a:ext cx="2255554" cy="324384"/>
              </a:xfrm>
              <a:prstGeom prst="rect">
                <a:avLst/>
              </a:prstGeom>
              <a:blipFill>
                <a:blip r:embed="rId2"/>
                <a:stretch>
                  <a:fillRect b="-3774"/>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73A4EDBF-4E4B-FB5E-B2E4-93E6489279EF}"/>
                  </a:ext>
                </a:extLst>
              </p:cNvPr>
              <p:cNvSpPr txBox="1"/>
              <p:nvPr/>
            </p:nvSpPr>
            <p:spPr>
              <a:xfrm>
                <a:off x="1977957" y="3016610"/>
                <a:ext cx="5642042" cy="622735"/>
              </a:xfrm>
              <a:prstGeom prst="rect">
                <a:avLst/>
              </a:prstGeom>
              <a:noFill/>
            </p:spPr>
            <p:txBody>
              <a:bodyPr wrap="square">
                <a:spAutoFit/>
              </a:bodyPr>
              <a:lstStyle/>
              <a:p>
                <a14:m>
                  <m:oMath xmlns:m="http://schemas.openxmlformats.org/officeDocument/2006/math">
                    <m:sSub>
                      <m:sSubPr>
                        <m:ctrlPr>
                          <a:rPr lang="en-IN" sz="1600" b="0" i="1" smtClean="0">
                            <a:solidFill>
                              <a:schemeClr val="accent3"/>
                            </a:solidFill>
                            <a:latin typeface="Cambria Math" panose="02040503050406030204" pitchFamily="18" charset="0"/>
                          </a:rPr>
                        </m:ctrlPr>
                      </m:sSubPr>
                      <m:e>
                        <m:r>
                          <a:rPr lang="en-IN" sz="1600" b="0" i="1" smtClean="0">
                            <a:solidFill>
                              <a:schemeClr val="accent3"/>
                            </a:solidFill>
                            <a:latin typeface="Cambria Math" panose="02040503050406030204" pitchFamily="18" charset="0"/>
                          </a:rPr>
                          <m:t>𝐿</m:t>
                        </m:r>
                      </m:e>
                      <m:sub>
                        <m:r>
                          <a:rPr lang="en-IN" sz="1600" b="0" i="1" smtClean="0">
                            <a:solidFill>
                              <a:schemeClr val="accent3"/>
                            </a:solidFill>
                            <a:latin typeface="Cambria Math" panose="02040503050406030204" pitchFamily="18" charset="0"/>
                          </a:rPr>
                          <m:t>𝑝𝑒𝑝</m:t>
                        </m:r>
                      </m:sub>
                    </m:sSub>
                  </m:oMath>
                </a14:m>
                <a:r>
                  <a:rPr lang="en-US" sz="1600" b="0" i="0" dirty="0">
                    <a:solidFill>
                      <a:schemeClr val="accent3"/>
                    </a:solidFill>
                    <a:effectLst/>
                    <a:latin typeface="Times New Roman" panose="02020603050405020304" pitchFamily="18" charset="0"/>
                    <a:cs typeface="Times New Roman" panose="02020603050405020304" pitchFamily="18" charset="0"/>
                  </a:rPr>
                  <a:t> is the number of amino acids in the peptide, and </a:t>
                </a:r>
              </a:p>
              <a:p>
                <a14:m>
                  <m:oMath xmlns:m="http://schemas.openxmlformats.org/officeDocument/2006/math">
                    <m:sSub>
                      <m:sSubPr>
                        <m:ctrlPr>
                          <a:rPr lang="en-IN" sz="1600" b="0" i="1" smtClean="0">
                            <a:solidFill>
                              <a:schemeClr val="accent3"/>
                            </a:solidFill>
                            <a:latin typeface="Cambria Math" panose="02040503050406030204" pitchFamily="18" charset="0"/>
                          </a:rPr>
                        </m:ctrlPr>
                      </m:sSubPr>
                      <m:e>
                        <m:r>
                          <a:rPr lang="en-IN" sz="1600" b="0" i="1" smtClean="0">
                            <a:solidFill>
                              <a:schemeClr val="accent3"/>
                            </a:solidFill>
                            <a:latin typeface="Cambria Math" panose="02040503050406030204" pitchFamily="18" charset="0"/>
                          </a:rPr>
                          <m:t>𝐿</m:t>
                        </m:r>
                      </m:e>
                      <m:sub>
                        <m:r>
                          <a:rPr lang="en-IN" sz="1600" b="0" i="1" smtClean="0">
                            <a:solidFill>
                              <a:schemeClr val="accent3"/>
                            </a:solidFill>
                            <a:latin typeface="Cambria Math" panose="02040503050406030204" pitchFamily="18" charset="0"/>
                          </a:rPr>
                          <m:t>𝑝𝑎𝑡h</m:t>
                        </m:r>
                      </m:sub>
                    </m:sSub>
                    <m:r>
                      <a:rPr lang="en-IN" sz="1600" b="0" i="1" smtClean="0">
                        <a:solidFill>
                          <a:schemeClr val="accent3"/>
                        </a:solidFill>
                        <a:latin typeface="Cambria Math" panose="02040503050406030204" pitchFamily="18" charset="0"/>
                      </a:rPr>
                      <m:t> </m:t>
                    </m:r>
                  </m:oMath>
                </a14:m>
                <a:r>
                  <a:rPr lang="en-US" sz="1600" b="0" i="0" dirty="0">
                    <a:solidFill>
                      <a:schemeClr val="accent3"/>
                    </a:solidFill>
                    <a:effectLst/>
                    <a:latin typeface="Times New Roman" panose="02020603050405020304" pitchFamily="18" charset="0"/>
                    <a:cs typeface="Times New Roman" panose="02020603050405020304" pitchFamily="18" charset="0"/>
                  </a:rPr>
                  <a:t> is the number of edges in the path</a:t>
                </a:r>
                <a:endParaRPr lang="en-IN" sz="1600" dirty="0">
                  <a:solidFill>
                    <a:schemeClr val="accent3"/>
                  </a:solidFill>
                  <a:latin typeface="Times New Roman" panose="02020603050405020304" pitchFamily="18" charset="0"/>
                  <a:cs typeface="Times New Roman" panose="02020603050405020304" pitchFamily="18" charset="0"/>
                </a:endParaRPr>
              </a:p>
            </p:txBody>
          </p:sp>
        </mc:Choice>
        <mc:Fallback xmlns="">
          <p:sp>
            <p:nvSpPr>
              <p:cNvPr id="11" name="TextBox 10">
                <a:extLst>
                  <a:ext uri="{FF2B5EF4-FFF2-40B4-BE49-F238E27FC236}">
                    <a16:creationId xmlns:a16="http://schemas.microsoft.com/office/drawing/2014/main" id="{73A4EDBF-4E4B-FB5E-B2E4-93E6489279EF}"/>
                  </a:ext>
                </a:extLst>
              </p:cNvPr>
              <p:cNvSpPr txBox="1">
                <a:spLocks noRot="1" noChangeAspect="1" noMove="1" noResize="1" noEditPoints="1" noAdjustHandles="1" noChangeArrowheads="1" noChangeShapeType="1" noTextEdit="1"/>
              </p:cNvSpPr>
              <p:nvPr/>
            </p:nvSpPr>
            <p:spPr>
              <a:xfrm>
                <a:off x="1977957" y="3016610"/>
                <a:ext cx="5642042" cy="622735"/>
              </a:xfrm>
              <a:prstGeom prst="rect">
                <a:avLst/>
              </a:prstGeom>
              <a:blipFill>
                <a:blip r:embed="rId3"/>
                <a:stretch>
                  <a:fillRect t="-2941" b="-8824"/>
                </a:stretch>
              </a:blipFill>
            </p:spPr>
            <p:txBody>
              <a:bodyPr/>
              <a:lstStyle/>
              <a:p>
                <a:r>
                  <a:rPr lang="en-IN">
                    <a:noFill/>
                  </a:rPr>
                  <a:t> </a:t>
                </a:r>
              </a:p>
            </p:txBody>
          </p:sp>
        </mc:Fallback>
      </mc:AlternateContent>
      <p:sp>
        <p:nvSpPr>
          <p:cNvPr id="13" name="TextBox 12">
            <a:extLst>
              <a:ext uri="{FF2B5EF4-FFF2-40B4-BE49-F238E27FC236}">
                <a16:creationId xmlns:a16="http://schemas.microsoft.com/office/drawing/2014/main" id="{D9A87DCF-F755-A9D6-F85A-50A7AEB4D941}"/>
              </a:ext>
            </a:extLst>
          </p:cNvPr>
          <p:cNvSpPr txBox="1"/>
          <p:nvPr/>
        </p:nvSpPr>
        <p:spPr>
          <a:xfrm>
            <a:off x="1647217" y="3639345"/>
            <a:ext cx="5642042" cy="307777"/>
          </a:xfrm>
          <a:prstGeom prst="rect">
            <a:avLst/>
          </a:prstGeom>
          <a:noFill/>
        </p:spPr>
        <p:txBody>
          <a:bodyPr wrap="square">
            <a:spAutoFit/>
          </a:bodyPr>
          <a:lstStyle/>
          <a:p>
            <a:r>
              <a:rPr lang="en-US" b="0" i="0" dirty="0">
                <a:solidFill>
                  <a:schemeClr val="accent3"/>
                </a:solidFill>
                <a:effectLst/>
                <a:latin typeface="Times New Roman" panose="02020603050405020304" pitchFamily="18" charset="0"/>
                <a:cs typeface="Times New Roman" panose="02020603050405020304" pitchFamily="18" charset="0"/>
              </a:rPr>
              <a:t> If a peptide has a lower GAP, it is considered to be more reliable. </a:t>
            </a:r>
            <a:endParaRPr lang="en-IN"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4910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074"/>
        <p:cNvGrpSpPr/>
        <p:nvPr/>
      </p:nvGrpSpPr>
      <p:grpSpPr>
        <a:xfrm>
          <a:off x="0" y="0"/>
          <a:ext cx="0" cy="0"/>
          <a:chOff x="0" y="0"/>
          <a:chExt cx="0" cy="0"/>
        </a:xfrm>
      </p:grpSpPr>
      <p:sp>
        <p:nvSpPr>
          <p:cNvPr id="18075" name="Google Shape;18075;p43"/>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r>
              <a:rPr lang="en-IN" sz="2400" b="1" i="0" dirty="0">
                <a:solidFill>
                  <a:schemeClr val="accent3"/>
                </a:solidFill>
                <a:effectLst/>
                <a:latin typeface="Inter" panose="020B0604020202020204" charset="0"/>
                <a:ea typeface="Inter" panose="020B0604020202020204" charset="0"/>
              </a:rPr>
              <a:t>Materials and Results</a:t>
            </a:r>
          </a:p>
        </p:txBody>
      </p:sp>
      <p:sp>
        <p:nvSpPr>
          <p:cNvPr id="18076" name="Google Shape;18076;p43"/>
          <p:cNvSpPr/>
          <p:nvPr/>
        </p:nvSpPr>
        <p:spPr>
          <a:xfrm>
            <a:off x="3603469" y="2705103"/>
            <a:ext cx="947413" cy="94735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gradFill>
            <a:gsLst>
              <a:gs pos="0">
                <a:schemeClr val="dk2"/>
              </a:gs>
              <a:gs pos="50000">
                <a:srgbClr val="EFEFEF">
                  <a:alpha val="0"/>
                </a:srgbClr>
              </a:gs>
              <a:gs pos="100000">
                <a:srgbClr val="000000">
                  <a:alpha val="0"/>
                </a:srgbClr>
              </a:gs>
            </a:gsLst>
            <a:lin ang="5400012"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43"/>
          <p:cNvSpPr/>
          <p:nvPr/>
        </p:nvSpPr>
        <p:spPr>
          <a:xfrm>
            <a:off x="4593249" y="2705103"/>
            <a:ext cx="947413" cy="94735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gradFill>
            <a:gsLst>
              <a:gs pos="0">
                <a:srgbClr val="0FA6F2">
                  <a:alpha val="61960"/>
                </a:srgbClr>
              </a:gs>
              <a:gs pos="58000">
                <a:srgbClr val="000000">
                  <a:alpha val="0"/>
                </a:srgbClr>
              </a:gs>
              <a:gs pos="100000">
                <a:srgbClr val="000000">
                  <a:alpha val="0"/>
                </a:srgbClr>
              </a:gs>
            </a:gsLst>
            <a:lin ang="5400012"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43"/>
          <p:cNvSpPr/>
          <p:nvPr/>
        </p:nvSpPr>
        <p:spPr>
          <a:xfrm>
            <a:off x="4593249" y="1715503"/>
            <a:ext cx="947300" cy="94735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gradFill>
            <a:gsLst>
              <a:gs pos="0">
                <a:schemeClr val="dk2"/>
              </a:gs>
              <a:gs pos="50000">
                <a:srgbClr val="EFEFEF">
                  <a:alpha val="0"/>
                </a:srgbClr>
              </a:gs>
              <a:gs pos="100000">
                <a:srgbClr val="000000">
                  <a:alpha val="0"/>
                </a:srgbClr>
              </a:gs>
            </a:gsLst>
            <a:lin ang="16198662"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43"/>
          <p:cNvSpPr/>
          <p:nvPr/>
        </p:nvSpPr>
        <p:spPr>
          <a:xfrm>
            <a:off x="3603469" y="1715503"/>
            <a:ext cx="947413" cy="94712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gradFill>
            <a:gsLst>
              <a:gs pos="0">
                <a:srgbClr val="0FA6F2">
                  <a:alpha val="61960"/>
                </a:srgbClr>
              </a:gs>
              <a:gs pos="58000">
                <a:srgbClr val="000000">
                  <a:alpha val="0"/>
                </a:srgbClr>
              </a:gs>
              <a:gs pos="100000">
                <a:srgbClr val="000000">
                  <a:alpha val="0"/>
                </a:srgbClr>
              </a:gs>
            </a:gsLst>
            <a:lin ang="16198662"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43"/>
          <p:cNvSpPr txBox="1"/>
          <p:nvPr/>
        </p:nvSpPr>
        <p:spPr>
          <a:xfrm>
            <a:off x="550249" y="1411100"/>
            <a:ext cx="2105400" cy="460200"/>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p>
            <a:pPr algn="ctr"/>
            <a:r>
              <a:rPr lang="en-IN" dirty="0">
                <a:solidFill>
                  <a:schemeClr val="accent3"/>
                </a:solidFill>
                <a:effectLst/>
                <a:latin typeface="Recursive" panose="020B0604020202020204" charset="0"/>
                <a:cs typeface="Recursive" panose="020B0604020202020204" charset="0"/>
              </a:rPr>
              <a:t>MS/MS Data</a:t>
            </a:r>
          </a:p>
          <a:p>
            <a:pPr marL="0" lvl="0" indent="0" algn="ctr" rtl="0">
              <a:spcBef>
                <a:spcPts val="0"/>
              </a:spcBef>
              <a:spcAft>
                <a:spcPts val="0"/>
              </a:spcAft>
              <a:buNone/>
            </a:pPr>
            <a:endParaRPr lang="en-US" dirty="0">
              <a:solidFill>
                <a:schemeClr val="dk1"/>
              </a:solidFill>
              <a:latin typeface="Recursive"/>
              <a:ea typeface="Recursive"/>
              <a:cs typeface="Recursive"/>
              <a:sym typeface="Recursive"/>
            </a:endParaRPr>
          </a:p>
        </p:txBody>
      </p:sp>
      <p:sp>
        <p:nvSpPr>
          <p:cNvPr id="18085" name="Google Shape;18085;p43"/>
          <p:cNvSpPr txBox="1"/>
          <p:nvPr/>
        </p:nvSpPr>
        <p:spPr>
          <a:xfrm>
            <a:off x="6331175" y="1411100"/>
            <a:ext cx="2105400" cy="4602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p>
            <a:pPr algn="ctr"/>
            <a:r>
              <a:rPr lang="en-IN" dirty="0">
                <a:solidFill>
                  <a:schemeClr val="accent3"/>
                </a:solidFill>
                <a:effectLst/>
                <a:latin typeface="Inter" panose="020B0604020202020204" charset="0"/>
                <a:ea typeface="Inter" panose="020B0604020202020204" charset="0"/>
              </a:rPr>
              <a:t>Benchmark Data Sets</a:t>
            </a:r>
          </a:p>
        </p:txBody>
      </p:sp>
      <p:cxnSp>
        <p:nvCxnSpPr>
          <p:cNvPr id="18088" name="Google Shape;18088;p43"/>
          <p:cNvCxnSpPr>
            <a:cxnSpLocks/>
            <a:endCxn id="18089" idx="0"/>
          </p:cNvCxnSpPr>
          <p:nvPr/>
        </p:nvCxnSpPr>
        <p:spPr>
          <a:xfrm>
            <a:off x="2667811" y="1615250"/>
            <a:ext cx="1019664" cy="307264"/>
          </a:xfrm>
          <a:prstGeom prst="bentConnector2">
            <a:avLst/>
          </a:prstGeom>
          <a:noFill/>
          <a:ln w="19050" cap="flat" cmpd="sng">
            <a:solidFill>
              <a:schemeClr val="accent2"/>
            </a:solidFill>
            <a:prstDash val="solid"/>
            <a:round/>
            <a:headEnd type="none" w="med" len="med"/>
            <a:tailEnd type="none" w="med" len="med"/>
          </a:ln>
        </p:spPr>
      </p:cxnSp>
      <p:sp>
        <p:nvSpPr>
          <p:cNvPr id="18089" name="Google Shape;18089;p43"/>
          <p:cNvSpPr/>
          <p:nvPr/>
        </p:nvSpPr>
        <p:spPr>
          <a:xfrm>
            <a:off x="3518425" y="1922514"/>
            <a:ext cx="338100" cy="338100"/>
          </a:xfrm>
          <a:prstGeom prst="ellipse">
            <a:avLst/>
          </a:prstGeom>
          <a:solidFill>
            <a:srgbClr val="0FA6F2">
              <a:alpha val="48210"/>
            </a:srgb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43"/>
          <p:cNvSpPr/>
          <p:nvPr/>
        </p:nvSpPr>
        <p:spPr>
          <a:xfrm>
            <a:off x="3518425" y="3102346"/>
            <a:ext cx="338100" cy="338100"/>
          </a:xfrm>
          <a:prstGeom prst="ellipse">
            <a:avLst/>
          </a:prstGeom>
          <a:solidFill>
            <a:srgbClr val="FF5353">
              <a:alpha val="52980"/>
            </a:srgb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43"/>
          <p:cNvSpPr/>
          <p:nvPr/>
        </p:nvSpPr>
        <p:spPr>
          <a:xfrm>
            <a:off x="5288219" y="1922514"/>
            <a:ext cx="338100" cy="338100"/>
          </a:xfrm>
          <a:prstGeom prst="ellipse">
            <a:avLst/>
          </a:prstGeom>
          <a:solidFill>
            <a:srgbClr val="FF5353">
              <a:alpha val="52980"/>
            </a:srgb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43"/>
          <p:cNvSpPr/>
          <p:nvPr/>
        </p:nvSpPr>
        <p:spPr>
          <a:xfrm>
            <a:off x="5288219" y="3102346"/>
            <a:ext cx="338100" cy="338100"/>
          </a:xfrm>
          <a:prstGeom prst="ellipse">
            <a:avLst/>
          </a:prstGeom>
          <a:solidFill>
            <a:srgbClr val="0FA6F2">
              <a:alpha val="48210"/>
            </a:srgbClr>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093" name="Google Shape;18093;p43"/>
          <p:cNvCxnSpPr>
            <a:stCxn id="18085" idx="1"/>
            <a:endCxn id="18091" idx="0"/>
          </p:cNvCxnSpPr>
          <p:nvPr/>
        </p:nvCxnSpPr>
        <p:spPr>
          <a:xfrm flipH="1">
            <a:off x="5457275" y="1641200"/>
            <a:ext cx="873900" cy="281400"/>
          </a:xfrm>
          <a:prstGeom prst="bentConnector2">
            <a:avLst/>
          </a:prstGeom>
          <a:noFill/>
          <a:ln w="19050" cap="flat" cmpd="sng">
            <a:solidFill>
              <a:schemeClr val="accent2"/>
            </a:solidFill>
            <a:prstDash val="solid"/>
            <a:round/>
            <a:headEnd type="none" w="med" len="med"/>
            <a:tailEnd type="none" w="med" len="med"/>
          </a:ln>
        </p:spPr>
      </p:cxnSp>
      <p:grpSp>
        <p:nvGrpSpPr>
          <p:cNvPr id="18096" name="Google Shape;18096;p43"/>
          <p:cNvGrpSpPr/>
          <p:nvPr/>
        </p:nvGrpSpPr>
        <p:grpSpPr>
          <a:xfrm>
            <a:off x="4377308" y="2486215"/>
            <a:ext cx="389388" cy="388536"/>
            <a:chOff x="6948858" y="3927976"/>
            <a:chExt cx="389388" cy="388536"/>
          </a:xfrm>
        </p:grpSpPr>
        <p:sp>
          <p:nvSpPr>
            <p:cNvPr id="18097" name="Google Shape;18097;p43"/>
            <p:cNvSpPr/>
            <p:nvPr/>
          </p:nvSpPr>
          <p:spPr>
            <a:xfrm>
              <a:off x="6948858" y="3927976"/>
              <a:ext cx="187135" cy="388536"/>
            </a:xfrm>
            <a:custGeom>
              <a:avLst/>
              <a:gdLst/>
              <a:ahLst/>
              <a:cxnLst/>
              <a:rect l="l" t="t" r="r" b="b"/>
              <a:pathLst>
                <a:path w="6808" h="14135" extrusionOk="0">
                  <a:moveTo>
                    <a:pt x="2510" y="3650"/>
                  </a:moveTo>
                  <a:cubicBezTo>
                    <a:pt x="2888" y="3650"/>
                    <a:pt x="3263" y="3753"/>
                    <a:pt x="3542" y="3954"/>
                  </a:cubicBezTo>
                  <a:cubicBezTo>
                    <a:pt x="4159" y="4395"/>
                    <a:pt x="4229" y="5109"/>
                    <a:pt x="4090" y="5630"/>
                  </a:cubicBezTo>
                  <a:cubicBezTo>
                    <a:pt x="3943" y="6179"/>
                    <a:pt x="3488" y="6796"/>
                    <a:pt x="2651" y="6880"/>
                  </a:cubicBezTo>
                  <a:cubicBezTo>
                    <a:pt x="2500" y="6894"/>
                    <a:pt x="2389" y="7029"/>
                    <a:pt x="2405" y="7181"/>
                  </a:cubicBezTo>
                  <a:cubicBezTo>
                    <a:pt x="2419" y="7324"/>
                    <a:pt x="2538" y="7430"/>
                    <a:pt x="2679" y="7430"/>
                  </a:cubicBezTo>
                  <a:cubicBezTo>
                    <a:pt x="2688" y="7430"/>
                    <a:pt x="2697" y="7430"/>
                    <a:pt x="2706" y="7429"/>
                  </a:cubicBezTo>
                  <a:cubicBezTo>
                    <a:pt x="3194" y="7380"/>
                    <a:pt x="3634" y="7175"/>
                    <a:pt x="3977" y="6856"/>
                  </a:cubicBezTo>
                  <a:lnTo>
                    <a:pt x="3977" y="6856"/>
                  </a:lnTo>
                  <a:cubicBezTo>
                    <a:pt x="4221" y="7460"/>
                    <a:pt x="4221" y="8210"/>
                    <a:pt x="3949" y="8702"/>
                  </a:cubicBezTo>
                  <a:cubicBezTo>
                    <a:pt x="3727" y="9102"/>
                    <a:pt x="3352" y="9307"/>
                    <a:pt x="2835" y="9307"/>
                  </a:cubicBezTo>
                  <a:cubicBezTo>
                    <a:pt x="2828" y="9307"/>
                    <a:pt x="2821" y="9307"/>
                    <a:pt x="2815" y="9307"/>
                  </a:cubicBezTo>
                  <a:cubicBezTo>
                    <a:pt x="2324" y="9304"/>
                    <a:pt x="1857" y="9091"/>
                    <a:pt x="1468" y="8692"/>
                  </a:cubicBezTo>
                  <a:cubicBezTo>
                    <a:pt x="892" y="8103"/>
                    <a:pt x="555" y="7172"/>
                    <a:pt x="569" y="6201"/>
                  </a:cubicBezTo>
                  <a:cubicBezTo>
                    <a:pt x="578" y="5507"/>
                    <a:pt x="738" y="4276"/>
                    <a:pt x="1693" y="3825"/>
                  </a:cubicBezTo>
                  <a:cubicBezTo>
                    <a:pt x="1942" y="3707"/>
                    <a:pt x="2227" y="3650"/>
                    <a:pt x="2510" y="3650"/>
                  </a:cubicBezTo>
                  <a:close/>
                  <a:moveTo>
                    <a:pt x="5427" y="1"/>
                  </a:moveTo>
                  <a:cubicBezTo>
                    <a:pt x="5274" y="1"/>
                    <a:pt x="5151" y="124"/>
                    <a:pt x="5151" y="277"/>
                  </a:cubicBezTo>
                  <a:lnTo>
                    <a:pt x="5151" y="5886"/>
                  </a:lnTo>
                  <a:lnTo>
                    <a:pt x="4629" y="5747"/>
                  </a:lnTo>
                  <a:cubicBezTo>
                    <a:pt x="4852" y="4877"/>
                    <a:pt x="4554" y="3998"/>
                    <a:pt x="3864" y="3504"/>
                  </a:cubicBezTo>
                  <a:cubicBezTo>
                    <a:pt x="3489" y="3236"/>
                    <a:pt x="3002" y="3097"/>
                    <a:pt x="2509" y="3097"/>
                  </a:cubicBezTo>
                  <a:cubicBezTo>
                    <a:pt x="2147" y="3097"/>
                    <a:pt x="1782" y="3172"/>
                    <a:pt x="1457" y="3326"/>
                  </a:cubicBezTo>
                  <a:cubicBezTo>
                    <a:pt x="230" y="3904"/>
                    <a:pt x="28" y="5370"/>
                    <a:pt x="16" y="6193"/>
                  </a:cubicBezTo>
                  <a:cubicBezTo>
                    <a:pt x="0" y="7325"/>
                    <a:pt x="386" y="8376"/>
                    <a:pt x="1073" y="9079"/>
                  </a:cubicBezTo>
                  <a:cubicBezTo>
                    <a:pt x="1568" y="9584"/>
                    <a:pt x="2169" y="9854"/>
                    <a:pt x="2810" y="9860"/>
                  </a:cubicBezTo>
                  <a:lnTo>
                    <a:pt x="2828" y="9860"/>
                  </a:lnTo>
                  <a:cubicBezTo>
                    <a:pt x="3545" y="9860"/>
                    <a:pt x="4114" y="9543"/>
                    <a:pt x="4432" y="8968"/>
                  </a:cubicBezTo>
                  <a:cubicBezTo>
                    <a:pt x="4640" y="8592"/>
                    <a:pt x="4728" y="8113"/>
                    <a:pt x="4703" y="7629"/>
                  </a:cubicBezTo>
                  <a:lnTo>
                    <a:pt x="4703" y="7629"/>
                  </a:lnTo>
                  <a:lnTo>
                    <a:pt x="5151" y="7862"/>
                  </a:lnTo>
                  <a:lnTo>
                    <a:pt x="5151" y="13858"/>
                  </a:lnTo>
                  <a:cubicBezTo>
                    <a:pt x="5151" y="14010"/>
                    <a:pt x="5274" y="14135"/>
                    <a:pt x="5427" y="14135"/>
                  </a:cubicBezTo>
                  <a:lnTo>
                    <a:pt x="6531" y="14135"/>
                  </a:lnTo>
                  <a:cubicBezTo>
                    <a:pt x="6683" y="14135"/>
                    <a:pt x="6807" y="14010"/>
                    <a:pt x="6807" y="13858"/>
                  </a:cubicBezTo>
                  <a:lnTo>
                    <a:pt x="6807" y="8310"/>
                  </a:lnTo>
                  <a:cubicBezTo>
                    <a:pt x="6807" y="8157"/>
                    <a:pt x="6684" y="8033"/>
                    <a:pt x="6531" y="8033"/>
                  </a:cubicBezTo>
                  <a:cubicBezTo>
                    <a:pt x="6378" y="8033"/>
                    <a:pt x="6255" y="8157"/>
                    <a:pt x="6255" y="8310"/>
                  </a:cubicBezTo>
                  <a:lnTo>
                    <a:pt x="6255" y="13582"/>
                  </a:lnTo>
                  <a:lnTo>
                    <a:pt x="5702" y="13582"/>
                  </a:lnTo>
                  <a:lnTo>
                    <a:pt x="5702" y="7694"/>
                  </a:lnTo>
                  <a:cubicBezTo>
                    <a:pt x="5702" y="7591"/>
                    <a:pt x="5645" y="7497"/>
                    <a:pt x="5554" y="7449"/>
                  </a:cubicBezTo>
                  <a:lnTo>
                    <a:pt x="4590" y="6948"/>
                  </a:lnTo>
                  <a:cubicBezTo>
                    <a:pt x="4534" y="6750"/>
                    <a:pt x="4458" y="6560"/>
                    <a:pt x="4363" y="6382"/>
                  </a:cubicBezTo>
                  <a:cubicBezTo>
                    <a:pt x="4386" y="6344"/>
                    <a:pt x="4408" y="6305"/>
                    <a:pt x="4430" y="6265"/>
                  </a:cubicBezTo>
                  <a:lnTo>
                    <a:pt x="5356" y="6511"/>
                  </a:lnTo>
                  <a:cubicBezTo>
                    <a:pt x="5379" y="6517"/>
                    <a:pt x="5403" y="6520"/>
                    <a:pt x="5426" y="6520"/>
                  </a:cubicBezTo>
                  <a:cubicBezTo>
                    <a:pt x="5487" y="6520"/>
                    <a:pt x="5546" y="6501"/>
                    <a:pt x="5595" y="6463"/>
                  </a:cubicBezTo>
                  <a:cubicBezTo>
                    <a:pt x="5663" y="6411"/>
                    <a:pt x="5702" y="6330"/>
                    <a:pt x="5702" y="6244"/>
                  </a:cubicBezTo>
                  <a:lnTo>
                    <a:pt x="5702" y="552"/>
                  </a:lnTo>
                  <a:lnTo>
                    <a:pt x="6255" y="552"/>
                  </a:lnTo>
                  <a:lnTo>
                    <a:pt x="6255" y="5825"/>
                  </a:lnTo>
                  <a:cubicBezTo>
                    <a:pt x="6255" y="5978"/>
                    <a:pt x="6378" y="6101"/>
                    <a:pt x="6531" y="6101"/>
                  </a:cubicBezTo>
                  <a:cubicBezTo>
                    <a:pt x="6683" y="6101"/>
                    <a:pt x="6807" y="5978"/>
                    <a:pt x="6807" y="5825"/>
                  </a:cubicBezTo>
                  <a:lnTo>
                    <a:pt x="6807" y="277"/>
                  </a:lnTo>
                  <a:cubicBezTo>
                    <a:pt x="6807" y="124"/>
                    <a:pt x="6684" y="1"/>
                    <a:pt x="6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43"/>
            <p:cNvSpPr/>
            <p:nvPr/>
          </p:nvSpPr>
          <p:spPr>
            <a:xfrm>
              <a:off x="7151111" y="3927976"/>
              <a:ext cx="187135" cy="388536"/>
            </a:xfrm>
            <a:custGeom>
              <a:avLst/>
              <a:gdLst/>
              <a:ahLst/>
              <a:cxnLst/>
              <a:rect l="l" t="t" r="r" b="b"/>
              <a:pathLst>
                <a:path w="6808" h="14135" extrusionOk="0">
                  <a:moveTo>
                    <a:pt x="4298" y="3649"/>
                  </a:moveTo>
                  <a:cubicBezTo>
                    <a:pt x="4581" y="3649"/>
                    <a:pt x="4866" y="3707"/>
                    <a:pt x="5116" y="3825"/>
                  </a:cubicBezTo>
                  <a:cubicBezTo>
                    <a:pt x="6071" y="4276"/>
                    <a:pt x="6230" y="5507"/>
                    <a:pt x="6240" y="6201"/>
                  </a:cubicBezTo>
                  <a:cubicBezTo>
                    <a:pt x="6253" y="7172"/>
                    <a:pt x="5917" y="8103"/>
                    <a:pt x="5340" y="8693"/>
                  </a:cubicBezTo>
                  <a:lnTo>
                    <a:pt x="5340" y="8692"/>
                  </a:lnTo>
                  <a:cubicBezTo>
                    <a:pt x="4950" y="9090"/>
                    <a:pt x="4485" y="9304"/>
                    <a:pt x="3994" y="9307"/>
                  </a:cubicBezTo>
                  <a:lnTo>
                    <a:pt x="3979" y="9307"/>
                  </a:lnTo>
                  <a:cubicBezTo>
                    <a:pt x="3459" y="9307"/>
                    <a:pt x="3082" y="9103"/>
                    <a:pt x="2859" y="8702"/>
                  </a:cubicBezTo>
                  <a:cubicBezTo>
                    <a:pt x="2587" y="8210"/>
                    <a:pt x="2587" y="7460"/>
                    <a:pt x="2832" y="6856"/>
                  </a:cubicBezTo>
                  <a:lnTo>
                    <a:pt x="2832" y="6856"/>
                  </a:lnTo>
                  <a:cubicBezTo>
                    <a:pt x="3174" y="7175"/>
                    <a:pt x="3615" y="7380"/>
                    <a:pt x="4102" y="7429"/>
                  </a:cubicBezTo>
                  <a:cubicBezTo>
                    <a:pt x="4112" y="7430"/>
                    <a:pt x="4121" y="7430"/>
                    <a:pt x="4130" y="7430"/>
                  </a:cubicBezTo>
                  <a:cubicBezTo>
                    <a:pt x="4269" y="7430"/>
                    <a:pt x="4390" y="7324"/>
                    <a:pt x="4404" y="7181"/>
                  </a:cubicBezTo>
                  <a:cubicBezTo>
                    <a:pt x="4419" y="7029"/>
                    <a:pt x="4309" y="6894"/>
                    <a:pt x="4157" y="6880"/>
                  </a:cubicBezTo>
                  <a:cubicBezTo>
                    <a:pt x="3321" y="6796"/>
                    <a:pt x="2866" y="6179"/>
                    <a:pt x="2718" y="5630"/>
                  </a:cubicBezTo>
                  <a:cubicBezTo>
                    <a:pt x="2579" y="5109"/>
                    <a:pt x="2650" y="4395"/>
                    <a:pt x="3265" y="3954"/>
                  </a:cubicBezTo>
                  <a:cubicBezTo>
                    <a:pt x="3545" y="3753"/>
                    <a:pt x="3920" y="3649"/>
                    <a:pt x="4298" y="3649"/>
                  </a:cubicBezTo>
                  <a:close/>
                  <a:moveTo>
                    <a:pt x="1105" y="553"/>
                  </a:moveTo>
                  <a:lnTo>
                    <a:pt x="1105" y="6244"/>
                  </a:lnTo>
                  <a:cubicBezTo>
                    <a:pt x="1105" y="6330"/>
                    <a:pt x="1145" y="6411"/>
                    <a:pt x="1213" y="6463"/>
                  </a:cubicBezTo>
                  <a:cubicBezTo>
                    <a:pt x="1262" y="6501"/>
                    <a:pt x="1322" y="6521"/>
                    <a:pt x="1382" y="6521"/>
                  </a:cubicBezTo>
                  <a:cubicBezTo>
                    <a:pt x="1406" y="6521"/>
                    <a:pt x="1430" y="6518"/>
                    <a:pt x="1453" y="6512"/>
                  </a:cubicBezTo>
                  <a:lnTo>
                    <a:pt x="2378" y="6265"/>
                  </a:lnTo>
                  <a:cubicBezTo>
                    <a:pt x="2399" y="6305"/>
                    <a:pt x="2422" y="6344"/>
                    <a:pt x="2445" y="6383"/>
                  </a:cubicBezTo>
                  <a:cubicBezTo>
                    <a:pt x="2350" y="6560"/>
                    <a:pt x="2274" y="6750"/>
                    <a:pt x="2218" y="6948"/>
                  </a:cubicBezTo>
                  <a:lnTo>
                    <a:pt x="1254" y="7449"/>
                  </a:lnTo>
                  <a:cubicBezTo>
                    <a:pt x="1163" y="7497"/>
                    <a:pt x="1105" y="7591"/>
                    <a:pt x="1105" y="7694"/>
                  </a:cubicBezTo>
                  <a:lnTo>
                    <a:pt x="1105" y="13582"/>
                  </a:lnTo>
                  <a:lnTo>
                    <a:pt x="553" y="13582"/>
                  </a:lnTo>
                  <a:lnTo>
                    <a:pt x="553" y="553"/>
                  </a:lnTo>
                  <a:close/>
                  <a:moveTo>
                    <a:pt x="277" y="1"/>
                  </a:moveTo>
                  <a:cubicBezTo>
                    <a:pt x="125" y="1"/>
                    <a:pt x="1" y="124"/>
                    <a:pt x="1" y="277"/>
                  </a:cubicBezTo>
                  <a:lnTo>
                    <a:pt x="1" y="13858"/>
                  </a:lnTo>
                  <a:cubicBezTo>
                    <a:pt x="1" y="14010"/>
                    <a:pt x="125" y="14135"/>
                    <a:pt x="277" y="14135"/>
                  </a:cubicBezTo>
                  <a:lnTo>
                    <a:pt x="1382" y="14135"/>
                  </a:lnTo>
                  <a:cubicBezTo>
                    <a:pt x="1534" y="14135"/>
                    <a:pt x="1658" y="14010"/>
                    <a:pt x="1658" y="13858"/>
                  </a:cubicBezTo>
                  <a:lnTo>
                    <a:pt x="1658" y="7862"/>
                  </a:lnTo>
                  <a:lnTo>
                    <a:pt x="2106" y="7629"/>
                  </a:lnTo>
                  <a:lnTo>
                    <a:pt x="2106" y="7629"/>
                  </a:lnTo>
                  <a:cubicBezTo>
                    <a:pt x="2080" y="8114"/>
                    <a:pt x="2168" y="8592"/>
                    <a:pt x="2376" y="8968"/>
                  </a:cubicBezTo>
                  <a:cubicBezTo>
                    <a:pt x="2695" y="9544"/>
                    <a:pt x="3263" y="9860"/>
                    <a:pt x="3980" y="9860"/>
                  </a:cubicBezTo>
                  <a:lnTo>
                    <a:pt x="3998" y="9860"/>
                  </a:lnTo>
                  <a:cubicBezTo>
                    <a:pt x="4639" y="9854"/>
                    <a:pt x="5240" y="9584"/>
                    <a:pt x="5735" y="9079"/>
                  </a:cubicBezTo>
                  <a:cubicBezTo>
                    <a:pt x="6423" y="8376"/>
                    <a:pt x="6807" y="7325"/>
                    <a:pt x="6791" y="6193"/>
                  </a:cubicBezTo>
                  <a:cubicBezTo>
                    <a:pt x="6780" y="5371"/>
                    <a:pt x="6578" y="3904"/>
                    <a:pt x="5351" y="3326"/>
                  </a:cubicBezTo>
                  <a:cubicBezTo>
                    <a:pt x="5026" y="3173"/>
                    <a:pt x="4661" y="3098"/>
                    <a:pt x="4298" y="3098"/>
                  </a:cubicBezTo>
                  <a:cubicBezTo>
                    <a:pt x="3806" y="3098"/>
                    <a:pt x="3319" y="3236"/>
                    <a:pt x="2943" y="3505"/>
                  </a:cubicBezTo>
                  <a:cubicBezTo>
                    <a:pt x="2255" y="3999"/>
                    <a:pt x="1956" y="4877"/>
                    <a:pt x="2178" y="5747"/>
                  </a:cubicBezTo>
                  <a:lnTo>
                    <a:pt x="1658" y="5886"/>
                  </a:lnTo>
                  <a:lnTo>
                    <a:pt x="1658" y="277"/>
                  </a:lnTo>
                  <a:cubicBezTo>
                    <a:pt x="1658" y="124"/>
                    <a:pt x="153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43"/>
            <p:cNvSpPr/>
            <p:nvPr/>
          </p:nvSpPr>
          <p:spPr>
            <a:xfrm>
              <a:off x="7120765" y="4114643"/>
              <a:ext cx="15228" cy="15201"/>
            </a:xfrm>
            <a:custGeom>
              <a:avLst/>
              <a:gdLst/>
              <a:ahLst/>
              <a:cxnLst/>
              <a:rect l="l" t="t" r="r" b="b"/>
              <a:pathLst>
                <a:path w="554" h="553" extrusionOk="0">
                  <a:moveTo>
                    <a:pt x="277" y="0"/>
                  </a:moveTo>
                  <a:cubicBezTo>
                    <a:pt x="125" y="0"/>
                    <a:pt x="1" y="124"/>
                    <a:pt x="1" y="277"/>
                  </a:cubicBezTo>
                  <a:cubicBezTo>
                    <a:pt x="1" y="430"/>
                    <a:pt x="125" y="553"/>
                    <a:pt x="277" y="553"/>
                  </a:cubicBezTo>
                  <a:cubicBezTo>
                    <a:pt x="430" y="553"/>
                    <a:pt x="553" y="429"/>
                    <a:pt x="553" y="277"/>
                  </a:cubicBezTo>
                  <a:cubicBezTo>
                    <a:pt x="553" y="124"/>
                    <a:pt x="430"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C88A9320-BD7B-CA4B-46C8-52969D794CCB}"/>
              </a:ext>
            </a:extLst>
          </p:cNvPr>
          <p:cNvSpPr txBox="1"/>
          <p:nvPr/>
        </p:nvSpPr>
        <p:spPr>
          <a:xfrm>
            <a:off x="268828" y="1997588"/>
            <a:ext cx="3210128" cy="1446550"/>
          </a:xfrm>
          <a:prstGeom prst="rect">
            <a:avLst/>
          </a:prstGeom>
          <a:noFill/>
        </p:spPr>
        <p:txBody>
          <a:bodyPr wrap="square">
            <a:spAutoFit/>
          </a:bodyPr>
          <a:lstStyle/>
          <a:p>
            <a:r>
              <a:rPr lang="en-US" sz="1100" b="0" i="0" dirty="0" err="1">
                <a:solidFill>
                  <a:schemeClr val="accent3"/>
                </a:solidFill>
                <a:effectLst/>
                <a:latin typeface="Times New Roman" panose="02020603050405020304" pitchFamily="18" charset="0"/>
                <a:cs typeface="Times New Roman" panose="02020603050405020304" pitchFamily="18" charset="0"/>
              </a:rPr>
              <a:t>pNovo</a:t>
            </a:r>
            <a:r>
              <a:rPr lang="en-US" sz="1100" b="0" i="0" dirty="0">
                <a:solidFill>
                  <a:schemeClr val="accent3"/>
                </a:solidFill>
                <a:effectLst/>
                <a:latin typeface="Times New Roman" panose="02020603050405020304" pitchFamily="18" charset="0"/>
                <a:cs typeface="Times New Roman" panose="02020603050405020304" pitchFamily="18" charset="0"/>
              </a:rPr>
              <a:t>+ was evaluated using HCD and ETD spectral pairs obtained from two distinct data sets. The first data set, known as the Worm data set, comprised MS/MS data derived from a whole cell lysate of C. elegans. This data was generated using an LTQ-Orbitrap XL mass spectrometer equipped with ETD, employing a six-step Multidimensional Protein Identification Technology (</a:t>
            </a:r>
            <a:r>
              <a:rPr lang="en-US" sz="1100" b="0" i="0" dirty="0" err="1">
                <a:solidFill>
                  <a:schemeClr val="accent3"/>
                </a:solidFill>
                <a:effectLst/>
                <a:latin typeface="Times New Roman" panose="02020603050405020304" pitchFamily="18" charset="0"/>
                <a:cs typeface="Times New Roman" panose="02020603050405020304" pitchFamily="18" charset="0"/>
              </a:rPr>
              <a:t>MudPIT</a:t>
            </a:r>
            <a:r>
              <a:rPr lang="en-US" sz="1100" b="0" i="0" dirty="0">
                <a:solidFill>
                  <a:schemeClr val="accent3"/>
                </a:solidFill>
                <a:effectLst/>
                <a:latin typeface="Times New Roman" panose="02020603050405020304" pitchFamily="18" charset="0"/>
                <a:cs typeface="Times New Roman" panose="02020603050405020304" pitchFamily="18" charset="0"/>
              </a:rPr>
              <a:t>) process.</a:t>
            </a:r>
            <a:endParaRPr lang="en-IN" sz="1100" dirty="0">
              <a:solidFill>
                <a:schemeClr val="accent3"/>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28862878-FD3B-441D-5081-00DB6E6157F4}"/>
              </a:ext>
            </a:extLst>
          </p:cNvPr>
          <p:cNvSpPr txBox="1"/>
          <p:nvPr/>
        </p:nvSpPr>
        <p:spPr>
          <a:xfrm>
            <a:off x="283094" y="3386189"/>
            <a:ext cx="3320375" cy="1107996"/>
          </a:xfrm>
          <a:prstGeom prst="rect">
            <a:avLst/>
          </a:prstGeom>
          <a:noFill/>
        </p:spPr>
        <p:txBody>
          <a:bodyPr wrap="square">
            <a:spAutoFit/>
          </a:bodyPr>
          <a:lstStyle/>
          <a:p>
            <a:r>
              <a:rPr lang="en-US" sz="1100" b="0" i="0" dirty="0">
                <a:solidFill>
                  <a:schemeClr val="accent3"/>
                </a:solidFill>
                <a:effectLst/>
                <a:latin typeface="Times New Roman" panose="02020603050405020304" pitchFamily="18" charset="0"/>
                <a:cs typeface="Times New Roman" panose="02020603050405020304" pitchFamily="18" charset="0"/>
              </a:rPr>
              <a:t>The second data set, referred to as the 8-protein STD data set, was partially described by Chi et al. In this case, four different enzymes (Asp-N, elastase, Glu-C, and trypsin) were employed during sample preparation, resulting in four distinct MS/MS data sets for each sample.</a:t>
            </a:r>
            <a:endParaRPr lang="en-IN" sz="1100" dirty="0">
              <a:solidFill>
                <a:schemeClr val="accent3"/>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5475266-B455-5ABF-AF17-38551F521082}"/>
              </a:ext>
            </a:extLst>
          </p:cNvPr>
          <p:cNvSpPr txBox="1"/>
          <p:nvPr/>
        </p:nvSpPr>
        <p:spPr>
          <a:xfrm>
            <a:off x="252183" y="4516418"/>
            <a:ext cx="3859374" cy="461665"/>
          </a:xfrm>
          <a:prstGeom prst="rect">
            <a:avLst/>
          </a:prstGeom>
          <a:noFill/>
        </p:spPr>
        <p:txBody>
          <a:bodyPr wrap="square">
            <a:spAutoFit/>
          </a:bodyPr>
          <a:lstStyle/>
          <a:p>
            <a:r>
              <a:rPr lang="en-US" sz="1200" b="0" i="0" dirty="0">
                <a:solidFill>
                  <a:schemeClr val="accent3"/>
                </a:solidFill>
                <a:effectLst/>
                <a:latin typeface="Times New Roman" panose="02020603050405020304" pitchFamily="18" charset="0"/>
                <a:cs typeface="Times New Roman" panose="02020603050405020304" pitchFamily="18" charset="0"/>
              </a:rPr>
              <a:t>Across all experiments conducted, the MS resolution was set to 60000, while the MS/MS resolution was set to 7500.</a:t>
            </a:r>
            <a:endParaRPr lang="en-IN" sz="1200" dirty="0">
              <a:solidFill>
                <a:schemeClr val="accent3"/>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04BE91B-D692-B7C4-11F5-667FAFB9FDD2}"/>
              </a:ext>
            </a:extLst>
          </p:cNvPr>
          <p:cNvSpPr txBox="1"/>
          <p:nvPr/>
        </p:nvSpPr>
        <p:spPr>
          <a:xfrm>
            <a:off x="5979268" y="1947031"/>
            <a:ext cx="3022203" cy="1015663"/>
          </a:xfrm>
          <a:prstGeom prst="rect">
            <a:avLst/>
          </a:prstGeom>
          <a:noFill/>
        </p:spPr>
        <p:txBody>
          <a:bodyPr wrap="square">
            <a:spAutoFit/>
          </a:bodyPr>
          <a:lstStyle/>
          <a:p>
            <a:r>
              <a:rPr lang="en-US" sz="1000" b="0" i="0" dirty="0">
                <a:solidFill>
                  <a:schemeClr val="accent3"/>
                </a:solidFill>
                <a:effectLst/>
                <a:latin typeface="Times New Roman" panose="02020603050405020304" pitchFamily="18" charset="0"/>
                <a:cs typeface="Times New Roman" panose="02020603050405020304" pitchFamily="18" charset="0"/>
              </a:rPr>
              <a:t>Benchmark data sets are standardized sets of data that are commonly used in the evaluation and comparison of algorithms, methods, or software tools. In the context of de novo peptide sequencing, benchmark data sets play a crucial role in assessing the performance and accuracy of different algorithms or tools.</a:t>
            </a:r>
            <a:endParaRPr lang="en-IN" sz="1000" dirty="0">
              <a:solidFill>
                <a:schemeClr val="accent3"/>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5B813E6F-5560-313C-775D-E3F80FC47673}"/>
              </a:ext>
            </a:extLst>
          </p:cNvPr>
          <p:cNvSpPr txBox="1"/>
          <p:nvPr/>
        </p:nvSpPr>
        <p:spPr>
          <a:xfrm>
            <a:off x="5973561" y="2921095"/>
            <a:ext cx="2962916" cy="553998"/>
          </a:xfrm>
          <a:prstGeom prst="rect">
            <a:avLst/>
          </a:prstGeom>
          <a:noFill/>
        </p:spPr>
        <p:txBody>
          <a:bodyPr wrap="square">
            <a:spAutoFit/>
          </a:bodyPr>
          <a:lstStyle/>
          <a:p>
            <a:r>
              <a:rPr lang="en-US" sz="1000" b="0" i="0" dirty="0">
                <a:solidFill>
                  <a:schemeClr val="accent3"/>
                </a:solidFill>
                <a:effectLst/>
                <a:latin typeface="Times New Roman" panose="02020603050405020304" pitchFamily="18" charset="0"/>
                <a:cs typeface="Times New Roman" panose="02020603050405020304" pitchFamily="18" charset="0"/>
              </a:rPr>
              <a:t>Benchmark data sets typically consist of experimental data obtained from mass spectrometry (MS) experiments, including MS/MS spectra. </a:t>
            </a:r>
            <a:endParaRPr lang="en-IN" sz="1000" dirty="0">
              <a:solidFill>
                <a:schemeClr val="accent3"/>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9928E3AA-9AA8-C46A-6675-CED16EE00A5A}"/>
              </a:ext>
            </a:extLst>
          </p:cNvPr>
          <p:cNvSpPr txBox="1"/>
          <p:nvPr/>
        </p:nvSpPr>
        <p:spPr>
          <a:xfrm>
            <a:off x="5457269" y="3458742"/>
            <a:ext cx="3544202" cy="400110"/>
          </a:xfrm>
          <a:prstGeom prst="rect">
            <a:avLst/>
          </a:prstGeom>
          <a:noFill/>
        </p:spPr>
        <p:txBody>
          <a:bodyPr wrap="square">
            <a:spAutoFit/>
          </a:bodyPr>
          <a:lstStyle/>
          <a:p>
            <a:r>
              <a:rPr lang="en-US" sz="1000" b="0" i="0" dirty="0">
                <a:solidFill>
                  <a:schemeClr val="bg2"/>
                </a:solidFill>
                <a:effectLst/>
                <a:latin typeface="Times New Roman" panose="02020603050405020304" pitchFamily="18" charset="0"/>
                <a:cs typeface="Times New Roman" panose="02020603050405020304" pitchFamily="18" charset="0"/>
              </a:rPr>
              <a:t>Benchmark data sets for de novo peptide sequencing may include the following characteristics:</a:t>
            </a:r>
            <a:endParaRPr lang="en-IN" sz="1000" dirty="0">
              <a:solidFill>
                <a:schemeClr val="bg2"/>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F35EF03A-F264-DDBE-E1C3-A18BA3149E5A}"/>
              </a:ext>
            </a:extLst>
          </p:cNvPr>
          <p:cNvSpPr txBox="1"/>
          <p:nvPr/>
        </p:nvSpPr>
        <p:spPr>
          <a:xfrm>
            <a:off x="5784714" y="3848138"/>
            <a:ext cx="1942982" cy="769441"/>
          </a:xfrm>
          <a:prstGeom prst="rect">
            <a:avLst/>
          </a:prstGeom>
          <a:noFill/>
        </p:spPr>
        <p:txBody>
          <a:bodyPr wrap="square">
            <a:spAutoFit/>
          </a:bodyPr>
          <a:lstStyle/>
          <a:p>
            <a:pPr marL="285750" indent="-285750">
              <a:buClr>
                <a:schemeClr val="accent2"/>
              </a:buClr>
              <a:buFont typeface="+mj-lt"/>
              <a:buAutoNum type="romanUcPeriod"/>
            </a:pPr>
            <a:r>
              <a:rPr lang="en-IN" sz="1100" dirty="0">
                <a:solidFill>
                  <a:schemeClr val="accent4"/>
                </a:solidFill>
                <a:latin typeface="Times New Roman" panose="02020603050405020304" pitchFamily="18" charset="0"/>
                <a:cs typeface="Times New Roman" panose="02020603050405020304" pitchFamily="18" charset="0"/>
              </a:rPr>
              <a:t>Diversity</a:t>
            </a:r>
          </a:p>
          <a:p>
            <a:pPr marL="285750" indent="-285750">
              <a:buClr>
                <a:schemeClr val="accent2"/>
              </a:buClr>
              <a:buFont typeface="+mj-lt"/>
              <a:buAutoNum type="romanUcPeriod"/>
            </a:pPr>
            <a:r>
              <a:rPr lang="en-IN" sz="1100" dirty="0">
                <a:solidFill>
                  <a:schemeClr val="accent4"/>
                </a:solidFill>
                <a:latin typeface="Times New Roman" panose="02020603050405020304" pitchFamily="18" charset="0"/>
                <a:cs typeface="Times New Roman" panose="02020603050405020304" pitchFamily="18" charset="0"/>
              </a:rPr>
              <a:t>Experimental conditions</a:t>
            </a:r>
          </a:p>
          <a:p>
            <a:pPr marL="285750" indent="-285750">
              <a:buClr>
                <a:schemeClr val="accent2"/>
              </a:buClr>
              <a:buFont typeface="+mj-lt"/>
              <a:buAutoNum type="romanUcPeriod"/>
            </a:pPr>
            <a:r>
              <a:rPr lang="en-IN" sz="1100" dirty="0">
                <a:solidFill>
                  <a:schemeClr val="accent4"/>
                </a:solidFill>
                <a:latin typeface="Times New Roman" panose="02020603050405020304" pitchFamily="18" charset="0"/>
                <a:cs typeface="Times New Roman" panose="02020603050405020304" pitchFamily="18" charset="0"/>
              </a:rPr>
              <a:t>Annotations</a:t>
            </a:r>
          </a:p>
          <a:p>
            <a:pPr marL="285750" indent="-285750">
              <a:buClr>
                <a:schemeClr val="accent2"/>
              </a:buClr>
              <a:buFont typeface="+mj-lt"/>
              <a:buAutoNum type="romanUcPeriod"/>
            </a:pPr>
            <a:r>
              <a:rPr lang="en-IN" sz="1100" dirty="0">
                <a:solidFill>
                  <a:schemeClr val="accent4"/>
                </a:solidFill>
                <a:latin typeface="Times New Roman" panose="02020603050405020304" pitchFamily="18" charset="0"/>
                <a:cs typeface="Times New Roman" panose="02020603050405020304" pitchFamily="18" charset="0"/>
              </a:rPr>
              <a:t>Size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03"/>
        <p:cNvGrpSpPr/>
        <p:nvPr/>
      </p:nvGrpSpPr>
      <p:grpSpPr>
        <a:xfrm>
          <a:off x="0" y="0"/>
          <a:ext cx="0" cy="0"/>
          <a:chOff x="0" y="0"/>
          <a:chExt cx="0" cy="0"/>
        </a:xfrm>
      </p:grpSpPr>
      <p:sp>
        <p:nvSpPr>
          <p:cNvPr id="18104" name="Google Shape;18104;p44"/>
          <p:cNvSpPr txBox="1">
            <a:spLocks noGrp="1"/>
          </p:cNvSpPr>
          <p:nvPr>
            <p:ph type="title"/>
          </p:nvPr>
        </p:nvSpPr>
        <p:spPr>
          <a:xfrm>
            <a:off x="1524975" y="196850"/>
            <a:ext cx="5790225" cy="417300"/>
          </a:xfrm>
          <a:prstGeom prst="rect">
            <a:avLst/>
          </a:prstGeom>
        </p:spPr>
        <p:txBody>
          <a:bodyPr spcFirstLastPara="1" wrap="square" lIns="91425" tIns="91425" rIns="91425" bIns="91425" anchor="b" anchorCtr="0">
            <a:noAutofit/>
          </a:bodyPr>
          <a:lstStyle/>
          <a:p>
            <a:pPr algn="l"/>
            <a:r>
              <a:rPr lang="en-US" sz="1600" dirty="0">
                <a:solidFill>
                  <a:schemeClr val="tx1"/>
                </a:solidFill>
                <a:effectLst/>
              </a:rPr>
              <a:t>Comparison between HCD + ETD and HCD or ETD Alone</a:t>
            </a:r>
          </a:p>
        </p:txBody>
      </p:sp>
      <p:sp>
        <p:nvSpPr>
          <p:cNvPr id="7" name="TextBox 6">
            <a:extLst>
              <a:ext uri="{FF2B5EF4-FFF2-40B4-BE49-F238E27FC236}">
                <a16:creationId xmlns:a16="http://schemas.microsoft.com/office/drawing/2014/main" id="{613F1724-3471-39D8-7FD0-3CEEA4087F5B}"/>
              </a:ext>
            </a:extLst>
          </p:cNvPr>
          <p:cNvSpPr txBox="1"/>
          <p:nvPr/>
        </p:nvSpPr>
        <p:spPr>
          <a:xfrm>
            <a:off x="1003300" y="730816"/>
            <a:ext cx="6680200" cy="2031325"/>
          </a:xfrm>
          <a:prstGeom prst="rect">
            <a:avLst/>
          </a:prstGeom>
          <a:noFill/>
        </p:spPr>
        <p:txBody>
          <a:bodyPr wrap="square">
            <a:spAutoFit/>
          </a:bodyPr>
          <a:lstStyle/>
          <a:p>
            <a:pPr algn="l"/>
            <a:r>
              <a:rPr lang="en-US" b="0" i="0" dirty="0">
                <a:solidFill>
                  <a:schemeClr val="bg2"/>
                </a:solidFill>
                <a:effectLst/>
                <a:latin typeface="Times New Roman" panose="02020603050405020304" pitchFamily="18" charset="0"/>
                <a:cs typeface="Times New Roman" panose="02020603050405020304" pitchFamily="18" charset="0"/>
              </a:rPr>
              <a:t>Advantages of HCD or ETD alone:</a:t>
            </a:r>
          </a:p>
          <a:p>
            <a:pPr algn="l"/>
            <a:endParaRPr lang="en-US" b="0" i="0" dirty="0">
              <a:solidFill>
                <a:schemeClr val="bg2"/>
              </a:solidFill>
              <a:effectLst/>
              <a:latin typeface="Times New Roman" panose="02020603050405020304" pitchFamily="18" charset="0"/>
              <a:cs typeface="Times New Roman" panose="02020603050405020304" pitchFamily="18" charset="0"/>
            </a:endParaRPr>
          </a:p>
          <a:p>
            <a:pPr algn="l">
              <a:buClr>
                <a:schemeClr val="accent2"/>
              </a:buClr>
              <a:buFont typeface="+mj-lt"/>
              <a:buAutoNum type="arabicPeriod"/>
            </a:pPr>
            <a:r>
              <a:rPr lang="en-US" b="0" i="0" dirty="0">
                <a:solidFill>
                  <a:schemeClr val="tx1"/>
                </a:solidFill>
                <a:effectLst/>
                <a:latin typeface="Times New Roman" panose="02020603050405020304" pitchFamily="18" charset="0"/>
                <a:cs typeface="Times New Roman" panose="02020603050405020304" pitchFamily="18" charset="0"/>
              </a:rPr>
              <a:t> Specific fragmentation modes: Using either HCD or ETD alone allows researchers to focus on a specific fragmentation mode. This can be advantageous when studying specific types of peptides or when prioritizing certain types of structural information.</a:t>
            </a:r>
          </a:p>
          <a:p>
            <a:pPr algn="l">
              <a:buClr>
                <a:schemeClr val="accent2"/>
              </a:buClr>
              <a:buFont typeface="+mj-lt"/>
              <a:buAutoNum type="arabicPeriod"/>
            </a:pPr>
            <a:endParaRPr lang="en-US" b="0" i="0" dirty="0">
              <a:solidFill>
                <a:schemeClr val="tx1"/>
              </a:solidFill>
              <a:effectLst/>
              <a:latin typeface="Times New Roman" panose="02020603050405020304" pitchFamily="18" charset="0"/>
              <a:cs typeface="Times New Roman" panose="02020603050405020304" pitchFamily="18" charset="0"/>
            </a:endParaRPr>
          </a:p>
          <a:p>
            <a:pPr algn="l">
              <a:buClr>
                <a:schemeClr val="accent2"/>
              </a:buClr>
              <a:buFont typeface="+mj-lt"/>
              <a:buAutoNum type="arabicPeriod"/>
            </a:pPr>
            <a:r>
              <a:rPr lang="en-US" b="0" i="0" dirty="0">
                <a:solidFill>
                  <a:schemeClr val="tx1"/>
                </a:solidFill>
                <a:effectLst/>
                <a:latin typeface="Times New Roman" panose="02020603050405020304" pitchFamily="18" charset="0"/>
                <a:cs typeface="Times New Roman" panose="02020603050405020304" pitchFamily="18" charset="0"/>
              </a:rPr>
              <a:t> Simplified data analysis: Analyzing data from a single fragmentation technique may be more straightforward and require less computational resources compared to integrating data from multiple techniques.</a:t>
            </a:r>
          </a:p>
        </p:txBody>
      </p:sp>
      <p:sp>
        <p:nvSpPr>
          <p:cNvPr id="9" name="TextBox 8">
            <a:extLst>
              <a:ext uri="{FF2B5EF4-FFF2-40B4-BE49-F238E27FC236}">
                <a16:creationId xmlns:a16="http://schemas.microsoft.com/office/drawing/2014/main" id="{C77906F5-339C-C5D6-5011-4B0891B597BE}"/>
              </a:ext>
            </a:extLst>
          </p:cNvPr>
          <p:cNvSpPr txBox="1"/>
          <p:nvPr/>
        </p:nvSpPr>
        <p:spPr>
          <a:xfrm>
            <a:off x="946150" y="2812246"/>
            <a:ext cx="6877050" cy="2031325"/>
          </a:xfrm>
          <a:prstGeom prst="rect">
            <a:avLst/>
          </a:prstGeom>
          <a:noFill/>
        </p:spPr>
        <p:txBody>
          <a:bodyPr wrap="square">
            <a:spAutoFit/>
          </a:bodyPr>
          <a:lstStyle/>
          <a:p>
            <a:pPr algn="l"/>
            <a:r>
              <a:rPr lang="en-US" b="0" i="0" dirty="0">
                <a:solidFill>
                  <a:schemeClr val="bg2"/>
                </a:solidFill>
                <a:effectLst/>
                <a:latin typeface="Times New Roman" panose="02020603050405020304" pitchFamily="18" charset="0"/>
                <a:cs typeface="Times New Roman" panose="02020603050405020304" pitchFamily="18" charset="0"/>
              </a:rPr>
              <a:t>Disadvantages of HCD or ETD alone:</a:t>
            </a:r>
          </a:p>
          <a:p>
            <a:pPr algn="l"/>
            <a:endParaRPr lang="en-US" b="0" i="0" dirty="0">
              <a:solidFill>
                <a:schemeClr val="bg2"/>
              </a:solidFill>
              <a:effectLst/>
              <a:latin typeface="Times New Roman" panose="02020603050405020304" pitchFamily="18" charset="0"/>
              <a:cs typeface="Times New Roman" panose="02020603050405020304" pitchFamily="18" charset="0"/>
            </a:endParaRPr>
          </a:p>
          <a:p>
            <a:pPr algn="l">
              <a:buClr>
                <a:schemeClr val="accent2"/>
              </a:buClr>
              <a:buFont typeface="+mj-lt"/>
              <a:buAutoNum type="arabicPeriod"/>
            </a:pPr>
            <a:r>
              <a:rPr lang="en-US" b="0" i="0" dirty="0">
                <a:solidFill>
                  <a:schemeClr val="tx1"/>
                </a:solidFill>
                <a:effectLst/>
                <a:latin typeface="Times New Roman" panose="02020603050405020304" pitchFamily="18" charset="0"/>
                <a:cs typeface="Times New Roman" panose="02020603050405020304" pitchFamily="18" charset="0"/>
              </a:rPr>
              <a:t> Reduced sequence coverage: Utilizing a single fragmentation method may result in lower sequence coverage, potentially missing important information for complete peptide identification.</a:t>
            </a:r>
          </a:p>
          <a:p>
            <a:pPr algn="l">
              <a:buClr>
                <a:schemeClr val="accent2"/>
              </a:buClr>
              <a:buFont typeface="+mj-lt"/>
              <a:buAutoNum type="arabicPeriod"/>
            </a:pPr>
            <a:endParaRPr lang="en-US" b="0" i="0" dirty="0">
              <a:solidFill>
                <a:schemeClr val="tx1"/>
              </a:solidFill>
              <a:effectLst/>
              <a:latin typeface="Times New Roman" panose="02020603050405020304" pitchFamily="18" charset="0"/>
              <a:cs typeface="Times New Roman" panose="02020603050405020304" pitchFamily="18" charset="0"/>
            </a:endParaRPr>
          </a:p>
          <a:p>
            <a:pPr algn="l">
              <a:buClr>
                <a:schemeClr val="accent2"/>
              </a:buClr>
              <a:buFont typeface="+mj-lt"/>
              <a:buAutoNum type="arabicPeriod"/>
            </a:pPr>
            <a:r>
              <a:rPr lang="en-US" b="0" i="0" dirty="0">
                <a:solidFill>
                  <a:schemeClr val="tx1"/>
                </a:solidFill>
                <a:effectLst/>
                <a:latin typeface="Times New Roman" panose="02020603050405020304" pitchFamily="18" charset="0"/>
                <a:cs typeface="Times New Roman" panose="02020603050405020304" pitchFamily="18" charset="0"/>
              </a:rPr>
              <a:t> Limited PTM characterization: Depending on the fragmentation method chosen, the ability to confidently identify and localize PTMs may be compromised, leading to a potential loss of valuable information.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DB25744-9407-703D-5E10-FF3F17C657D5}"/>
              </a:ext>
            </a:extLst>
          </p:cNvPr>
          <p:cNvSpPr txBox="1"/>
          <p:nvPr/>
        </p:nvSpPr>
        <p:spPr>
          <a:xfrm>
            <a:off x="1387474" y="4080780"/>
            <a:ext cx="6111875" cy="523220"/>
          </a:xfrm>
          <a:prstGeom prst="rect">
            <a:avLst/>
          </a:prstGeom>
          <a:noFill/>
        </p:spPr>
        <p:txBody>
          <a:bodyPr wrap="square">
            <a:spAutoFit/>
          </a:bodyPr>
          <a:lstStyle/>
          <a:p>
            <a:r>
              <a:rPr lang="en-IN" b="0" i="0" dirty="0" err="1">
                <a:solidFill>
                  <a:schemeClr val="accent4"/>
                </a:solidFill>
                <a:effectLst/>
                <a:latin typeface="Times New Roman" panose="02020603050405020304" pitchFamily="18" charset="0"/>
                <a:cs typeface="Times New Roman" panose="02020603050405020304" pitchFamily="18" charset="0"/>
              </a:rPr>
              <a:t>pNovo</a:t>
            </a:r>
            <a:r>
              <a:rPr lang="en-IN" b="0" i="0" dirty="0">
                <a:solidFill>
                  <a:schemeClr val="accent4"/>
                </a:solidFill>
                <a:effectLst/>
                <a:latin typeface="Times New Roman" panose="02020603050405020304" pitchFamily="18" charset="0"/>
                <a:cs typeface="Times New Roman" panose="02020603050405020304" pitchFamily="18" charset="0"/>
              </a:rPr>
              <a:t>+ (HCD + ETD) obtained the highest number of correct sequences in all four </a:t>
            </a:r>
            <a:r>
              <a:rPr lang="en-IN" b="0" i="0" dirty="0" err="1">
                <a:solidFill>
                  <a:schemeClr val="accent4"/>
                </a:solidFill>
                <a:effectLst/>
                <a:latin typeface="Times New Roman" panose="02020603050405020304" pitchFamily="18" charset="0"/>
                <a:cs typeface="Times New Roman" panose="02020603050405020304" pitchFamily="18" charset="0"/>
              </a:rPr>
              <a:t>subdata</a:t>
            </a:r>
            <a:r>
              <a:rPr lang="en-IN" b="0" i="0" dirty="0">
                <a:solidFill>
                  <a:schemeClr val="accent4"/>
                </a:solidFill>
                <a:effectLst/>
                <a:latin typeface="Times New Roman" panose="02020603050405020304" pitchFamily="18" charset="0"/>
                <a:cs typeface="Times New Roman" panose="02020603050405020304" pitchFamily="18" charset="0"/>
              </a:rPr>
              <a:t> sets (Asp-N, elastase, Glu-C, and tryptic peptides). </a:t>
            </a:r>
          </a:p>
        </p:txBody>
      </p:sp>
      <p:pic>
        <p:nvPicPr>
          <p:cNvPr id="3074" name="Picture 2" descr="Figure 1">
            <a:extLst>
              <a:ext uri="{FF2B5EF4-FFF2-40B4-BE49-F238E27FC236}">
                <a16:creationId xmlns:a16="http://schemas.microsoft.com/office/drawing/2014/main" id="{B51FF64E-50B8-2FAE-A3A8-F489A9E177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9186" y="281128"/>
            <a:ext cx="4108450" cy="359078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0F69D4EE-ADC4-ABF5-98DC-B633BEEEC36D}"/>
              </a:ext>
            </a:extLst>
          </p:cNvPr>
          <p:cNvSpPr txBox="1"/>
          <p:nvPr/>
        </p:nvSpPr>
        <p:spPr>
          <a:xfrm>
            <a:off x="104775" y="411059"/>
            <a:ext cx="1990725" cy="3754874"/>
          </a:xfrm>
          <a:prstGeom prst="rect">
            <a:avLst/>
          </a:prstGeom>
          <a:noFill/>
        </p:spPr>
        <p:txBody>
          <a:bodyPr wrap="square">
            <a:spAutoFit/>
          </a:bodyPr>
          <a:lstStyle/>
          <a:p>
            <a:r>
              <a:rPr lang="en-IN" b="0" i="0" dirty="0">
                <a:solidFill>
                  <a:schemeClr val="accent4"/>
                </a:solidFill>
                <a:effectLst/>
                <a:latin typeface="Times New Roman" panose="02020603050405020304" pitchFamily="18" charset="0"/>
                <a:cs typeface="Times New Roman" panose="02020603050405020304" pitchFamily="18" charset="0"/>
              </a:rPr>
              <a:t>Cumulative curves of the number of correct sequences found among the top one to top 10 candidates obtained using </a:t>
            </a:r>
          </a:p>
          <a:p>
            <a:r>
              <a:rPr lang="en-IN" b="0" i="0" dirty="0" err="1">
                <a:solidFill>
                  <a:schemeClr val="bg2"/>
                </a:solidFill>
                <a:effectLst/>
                <a:latin typeface="Times New Roman" panose="02020603050405020304" pitchFamily="18" charset="0"/>
                <a:cs typeface="Times New Roman" panose="02020603050405020304" pitchFamily="18" charset="0"/>
              </a:rPr>
              <a:t>pNovo</a:t>
            </a:r>
            <a:r>
              <a:rPr lang="en-IN" b="0" i="0" dirty="0">
                <a:solidFill>
                  <a:schemeClr val="bg2"/>
                </a:solidFill>
                <a:effectLst/>
                <a:latin typeface="Times New Roman" panose="02020603050405020304" pitchFamily="18" charset="0"/>
                <a:cs typeface="Times New Roman" panose="02020603050405020304" pitchFamily="18" charset="0"/>
              </a:rPr>
              <a:t>+ (HCD + ETD), </a:t>
            </a:r>
            <a:r>
              <a:rPr lang="en-IN" b="0" i="0" dirty="0" err="1">
                <a:solidFill>
                  <a:schemeClr val="bg2"/>
                </a:solidFill>
                <a:effectLst/>
                <a:latin typeface="Times New Roman" panose="02020603050405020304" pitchFamily="18" charset="0"/>
                <a:cs typeface="Times New Roman" panose="02020603050405020304" pitchFamily="18" charset="0"/>
              </a:rPr>
              <a:t>pNovo</a:t>
            </a:r>
            <a:r>
              <a:rPr lang="en-IN" b="0" i="0" dirty="0">
                <a:solidFill>
                  <a:schemeClr val="bg2"/>
                </a:solidFill>
                <a:effectLst/>
                <a:latin typeface="Times New Roman" panose="02020603050405020304" pitchFamily="18" charset="0"/>
                <a:cs typeface="Times New Roman" panose="02020603050405020304" pitchFamily="18" charset="0"/>
              </a:rPr>
              <a:t>+ (HCD ∪ ETD), </a:t>
            </a:r>
            <a:r>
              <a:rPr lang="en-IN" b="0" i="0" dirty="0" err="1">
                <a:solidFill>
                  <a:schemeClr val="bg2"/>
                </a:solidFill>
                <a:effectLst/>
                <a:latin typeface="Times New Roman" panose="02020603050405020304" pitchFamily="18" charset="0"/>
                <a:cs typeface="Times New Roman" panose="02020603050405020304" pitchFamily="18" charset="0"/>
              </a:rPr>
              <a:t>pNovo</a:t>
            </a:r>
            <a:r>
              <a:rPr lang="en-IN" b="0" i="0" dirty="0">
                <a:solidFill>
                  <a:schemeClr val="bg2"/>
                </a:solidFill>
                <a:effectLst/>
                <a:latin typeface="Times New Roman" panose="02020603050405020304" pitchFamily="18" charset="0"/>
                <a:cs typeface="Times New Roman" panose="02020603050405020304" pitchFamily="18" charset="0"/>
              </a:rPr>
              <a:t>+ (HCD), </a:t>
            </a:r>
          </a:p>
          <a:p>
            <a:r>
              <a:rPr lang="en-IN" b="0" i="0" dirty="0" err="1">
                <a:solidFill>
                  <a:schemeClr val="bg2"/>
                </a:solidFill>
                <a:effectLst/>
                <a:latin typeface="Times New Roman" panose="02020603050405020304" pitchFamily="18" charset="0"/>
                <a:cs typeface="Times New Roman" panose="02020603050405020304" pitchFamily="18" charset="0"/>
              </a:rPr>
              <a:t>pNovo</a:t>
            </a:r>
            <a:r>
              <a:rPr lang="en-IN" b="0" i="0" dirty="0">
                <a:solidFill>
                  <a:schemeClr val="bg2"/>
                </a:solidFill>
                <a:effectLst/>
                <a:latin typeface="Times New Roman" panose="02020603050405020304" pitchFamily="18" charset="0"/>
                <a:cs typeface="Times New Roman" panose="02020603050405020304" pitchFamily="18" charset="0"/>
              </a:rPr>
              <a:t>+ (ETD),</a:t>
            </a:r>
          </a:p>
          <a:p>
            <a:r>
              <a:rPr lang="en-IN" b="0" i="0" dirty="0">
                <a:solidFill>
                  <a:schemeClr val="bg2"/>
                </a:solidFill>
                <a:effectLst/>
                <a:latin typeface="Times New Roman" panose="02020603050405020304" pitchFamily="18" charset="0"/>
                <a:cs typeface="Times New Roman" panose="02020603050405020304" pitchFamily="18" charset="0"/>
              </a:rPr>
              <a:t>PEAKS (HCD ∪ ETD), PEAKS (HCD), </a:t>
            </a:r>
            <a:endParaRPr lang="en-IN" dirty="0">
              <a:solidFill>
                <a:schemeClr val="bg2"/>
              </a:solidFill>
              <a:latin typeface="Times New Roman" panose="02020603050405020304" pitchFamily="18" charset="0"/>
              <a:cs typeface="Times New Roman" panose="02020603050405020304" pitchFamily="18" charset="0"/>
            </a:endParaRPr>
          </a:p>
          <a:p>
            <a:r>
              <a:rPr lang="en-IN" b="0" i="0" dirty="0">
                <a:solidFill>
                  <a:schemeClr val="bg2"/>
                </a:solidFill>
                <a:effectLst/>
                <a:latin typeface="Times New Roman" panose="02020603050405020304" pitchFamily="18" charset="0"/>
                <a:cs typeface="Times New Roman" panose="02020603050405020304" pitchFamily="18" charset="0"/>
              </a:rPr>
              <a:t>PEAKS (ETD) </a:t>
            </a:r>
          </a:p>
          <a:p>
            <a:r>
              <a:rPr lang="en-IN" b="0" i="0" dirty="0">
                <a:solidFill>
                  <a:schemeClr val="accent4"/>
                </a:solidFill>
                <a:effectLst/>
                <a:latin typeface="Times New Roman" panose="02020603050405020304" pitchFamily="18" charset="0"/>
                <a:cs typeface="Times New Roman" panose="02020603050405020304" pitchFamily="18" charset="0"/>
              </a:rPr>
              <a:t>on the Worm data set. (A) Asp-N, (B) elastase, (C) Glu-C, and (D) trypsin.</a:t>
            </a:r>
            <a:endParaRPr lang="en-IN"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9905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103"/>
        <p:cNvGrpSpPr/>
        <p:nvPr/>
      </p:nvGrpSpPr>
      <p:grpSpPr>
        <a:xfrm>
          <a:off x="0" y="0"/>
          <a:ext cx="0" cy="0"/>
          <a:chOff x="0" y="0"/>
          <a:chExt cx="0" cy="0"/>
        </a:xfrm>
      </p:grpSpPr>
      <p:pic>
        <p:nvPicPr>
          <p:cNvPr id="1026" name="Picture 2" descr="Pen Writing Thank You Gif Animation">
            <a:extLst>
              <a:ext uri="{FF2B5EF4-FFF2-40B4-BE49-F238E27FC236}">
                <a16:creationId xmlns:a16="http://schemas.microsoft.com/office/drawing/2014/main" id="{B58C5559-62C8-8978-7223-FE7EF740CA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9758" y="711201"/>
            <a:ext cx="4481417" cy="2408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8181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26"/>
        <p:cNvGrpSpPr/>
        <p:nvPr/>
      </p:nvGrpSpPr>
      <p:grpSpPr>
        <a:xfrm>
          <a:off x="0" y="0"/>
          <a:ext cx="0" cy="0"/>
          <a:chOff x="0" y="0"/>
          <a:chExt cx="0" cy="0"/>
        </a:xfrm>
      </p:grpSpPr>
      <p:sp>
        <p:nvSpPr>
          <p:cNvPr id="17727" name="Google Shape;17727;p33"/>
          <p:cNvSpPr txBox="1">
            <a:spLocks noGrp="1"/>
          </p:cNvSpPr>
          <p:nvPr>
            <p:ph type="title"/>
          </p:nvPr>
        </p:nvSpPr>
        <p:spPr>
          <a:xfrm>
            <a:off x="737700" y="539500"/>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17729" name="Google Shape;17729;p33"/>
          <p:cNvGraphicFramePr/>
          <p:nvPr>
            <p:extLst>
              <p:ext uri="{D42A27DB-BD31-4B8C-83A1-F6EECF244321}">
                <p14:modId xmlns:p14="http://schemas.microsoft.com/office/powerpoint/2010/main" val="2913400458"/>
              </p:ext>
            </p:extLst>
          </p:nvPr>
        </p:nvGraphicFramePr>
        <p:xfrm>
          <a:off x="821600" y="1416688"/>
          <a:ext cx="7704000" cy="3078300"/>
        </p:xfrm>
        <a:graphic>
          <a:graphicData uri="http://schemas.openxmlformats.org/drawingml/2006/table">
            <a:tbl>
              <a:tblPr>
                <a:noFill/>
                <a:tableStyleId>{FD35EBEC-4E80-488B-9B66-19D1FCCA2137}</a:tableStyleId>
              </a:tblPr>
              <a:tblGrid>
                <a:gridCol w="2031300">
                  <a:extLst>
                    <a:ext uri="{9D8B030D-6E8A-4147-A177-3AD203B41FA5}">
                      <a16:colId xmlns:a16="http://schemas.microsoft.com/office/drawing/2014/main" val="20000"/>
                    </a:ext>
                  </a:extLst>
                </a:gridCol>
                <a:gridCol w="5672700">
                  <a:extLst>
                    <a:ext uri="{9D8B030D-6E8A-4147-A177-3AD203B41FA5}">
                      <a16:colId xmlns:a16="http://schemas.microsoft.com/office/drawing/2014/main" val="20001"/>
                    </a:ext>
                  </a:extLst>
                </a:gridCol>
              </a:tblGrid>
              <a:tr h="354125">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Introduction</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lvl="0" indent="0" algn="l" rtl="0">
                        <a:spcBef>
                          <a:spcPts val="0"/>
                        </a:spcBef>
                        <a:spcAft>
                          <a:spcPts val="1600"/>
                        </a:spcAft>
                        <a:buNone/>
                      </a:pPr>
                      <a:r>
                        <a:rPr lang="en-IN" sz="1000" b="0" dirty="0">
                          <a:solidFill>
                            <a:schemeClr val="tx1"/>
                          </a:solidFill>
                          <a:latin typeface="Recursive" panose="020B0604020202020204" charset="0"/>
                          <a:ea typeface="Recursive"/>
                          <a:cs typeface="Recursive" panose="020B0604020202020204" charset="0"/>
                          <a:sym typeface="Recursive"/>
                        </a:rPr>
                        <a:t>pNovo+ is a computational tool that utilizes complementary HCD and ETD tandem mass spectra for accurate de novo peptide sequencing.</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453600">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De Novo Peptide Sequencing</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marR="0" lvl="0" indent="0" algn="l" rtl="0">
                        <a:lnSpc>
                          <a:spcPct val="100000"/>
                        </a:lnSpc>
                        <a:spcBef>
                          <a:spcPts val="0"/>
                        </a:spcBef>
                        <a:spcAft>
                          <a:spcPts val="1600"/>
                        </a:spcAft>
                        <a:buNone/>
                      </a:pPr>
                      <a:r>
                        <a:rPr lang="en-US" sz="1000" b="0" dirty="0">
                          <a:solidFill>
                            <a:schemeClr val="tx1"/>
                          </a:solidFill>
                          <a:latin typeface="Recursive" panose="020B0604020202020204" charset="0"/>
                          <a:ea typeface="Recursive"/>
                          <a:cs typeface="Recursive" panose="020B0604020202020204" charset="0"/>
                          <a:sym typeface="Recursive"/>
                        </a:rPr>
                        <a:t>De novo peptide sequencing involves determining the amino acid sequence of a peptide without relying on a reference protein sequence.</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54125">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pNovo+ Algorithm</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lvl="0" indent="0" algn="l" rtl="0">
                        <a:spcBef>
                          <a:spcPts val="0"/>
                        </a:spcBef>
                        <a:spcAft>
                          <a:spcPts val="1600"/>
                        </a:spcAft>
                        <a:buNone/>
                      </a:pPr>
                      <a:r>
                        <a:rPr lang="en-IN" sz="1000" b="0" dirty="0">
                          <a:solidFill>
                            <a:schemeClr val="tx1"/>
                          </a:solidFill>
                          <a:latin typeface="Recursive" panose="020B0604020202020204" charset="0"/>
                          <a:ea typeface="Recursive"/>
                          <a:cs typeface="Recursive" panose="020B0604020202020204" charset="0"/>
                          <a:sym typeface="Recursive"/>
                        </a:rPr>
                        <a:t>The pNovo+ algorithm utilizes complementary HCD and ETD tandem mass spectra for accurate de novo peptide sequencing.</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54125">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HCD and ETD Tandem Mass Spectra</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lvl="0" indent="0" algn="l" rtl="0">
                        <a:spcBef>
                          <a:spcPts val="0"/>
                        </a:spcBef>
                        <a:spcAft>
                          <a:spcPts val="1600"/>
                        </a:spcAft>
                        <a:buNone/>
                      </a:pPr>
                      <a:r>
                        <a:rPr lang="en-US" sz="1000" b="0" dirty="0">
                          <a:solidFill>
                            <a:schemeClr val="tx1"/>
                          </a:solidFill>
                          <a:latin typeface="Recursive" panose="020B0604020202020204" charset="0"/>
                          <a:ea typeface="Recursive"/>
                          <a:cs typeface="Recursive" panose="020B0604020202020204" charset="0"/>
                          <a:sym typeface="Recursive"/>
                        </a:rPr>
                        <a:t>HCD and ETD tandem mass spectra provide complementary information for peptide sequencing.</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453600">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pNovo+ Features</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lvl="0" indent="0" algn="l" rtl="0">
                        <a:spcBef>
                          <a:spcPts val="0"/>
                        </a:spcBef>
                        <a:spcAft>
                          <a:spcPts val="0"/>
                        </a:spcAft>
                        <a:buNone/>
                      </a:pPr>
                      <a:r>
                        <a:rPr lang="en-US" sz="1000" b="0" dirty="0">
                          <a:solidFill>
                            <a:schemeClr val="tx1"/>
                          </a:solidFill>
                          <a:latin typeface="Recursive" panose="020B0604020202020204" charset="0"/>
                          <a:ea typeface="Recursive"/>
                          <a:cs typeface="Recursive" panose="020B0604020202020204" charset="0"/>
                          <a:sym typeface="Recursive"/>
                        </a:rPr>
                        <a:t>pNovo+ offers advanced features for accurate de novo peptide sequencing using complementary HCD and ETD tandem mass spectra.</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54125">
                <a:tc>
                  <a:txBody>
                    <a:bodyPr/>
                    <a:lstStyle/>
                    <a:p>
                      <a:pPr marL="0" lvl="0" indent="0" algn="l" rtl="0">
                        <a:spcBef>
                          <a:spcPts val="0"/>
                        </a:spcBef>
                        <a:spcAft>
                          <a:spcPts val="0"/>
                        </a:spcAft>
                        <a:buNone/>
                      </a:pPr>
                      <a:r>
                        <a:rPr lang="en-IN" sz="1000" b="0" dirty="0">
                          <a:solidFill>
                            <a:schemeClr val="tx1"/>
                          </a:solidFill>
                          <a:latin typeface="Recursive" panose="020B0604020202020204" charset="0"/>
                          <a:cs typeface="Recursive" panose="020B0604020202020204" charset="0"/>
                        </a:rPr>
                        <a:t>Conclusion</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gradFill>
                      <a:gsLst>
                        <a:gs pos="0">
                          <a:schemeClr val="accent1"/>
                        </a:gs>
                        <a:gs pos="58000">
                          <a:srgbClr val="000000">
                            <a:alpha val="0"/>
                          </a:srgbClr>
                        </a:gs>
                        <a:gs pos="100000">
                          <a:srgbClr val="000000">
                            <a:alpha val="0"/>
                          </a:srgbClr>
                        </a:gs>
                      </a:gsLst>
                      <a:lin ang="16200038" scaled="0"/>
                    </a:gradFill>
                  </a:tcPr>
                </a:tc>
                <a:tc>
                  <a:txBody>
                    <a:bodyPr/>
                    <a:lstStyle/>
                    <a:p>
                      <a:pPr marL="0" lvl="0" indent="0" algn="l" rtl="0">
                        <a:spcBef>
                          <a:spcPts val="0"/>
                        </a:spcBef>
                        <a:spcAft>
                          <a:spcPts val="1600"/>
                        </a:spcAft>
                        <a:buNone/>
                      </a:pPr>
                      <a:r>
                        <a:rPr lang="en-IN" sz="1000" b="0" dirty="0">
                          <a:solidFill>
                            <a:schemeClr val="tx1"/>
                          </a:solidFill>
                          <a:latin typeface="Recursive" panose="020B0604020202020204" charset="0"/>
                          <a:ea typeface="Recursive"/>
                          <a:cs typeface="Recursive" panose="020B0604020202020204" charset="0"/>
                          <a:sym typeface="Recursive"/>
                        </a:rPr>
                        <a:t>pNovo+ is a powerful algorithm that utilizes complementary HCD and ETD tandem mass spectra for de novo peptide sequencing, providing accurate results and advanced features for comprehensive analysis.</a:t>
                      </a:r>
                      <a:endParaRPr sz="1000" b="0" dirty="0">
                        <a:solidFill>
                          <a:schemeClr val="tx1"/>
                        </a:solidFill>
                        <a:latin typeface="Recursive" panose="020B0604020202020204" charset="0"/>
                        <a:ea typeface="Recursive"/>
                        <a:cs typeface="Recursive" panose="020B0604020202020204" charset="0"/>
                        <a:sym typeface="Recursive"/>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 name="Picture Placeholder 20">
            <a:extLst>
              <a:ext uri="{FF2B5EF4-FFF2-40B4-BE49-F238E27FC236}">
                <a16:creationId xmlns:a16="http://schemas.microsoft.com/office/drawing/2014/main" id="{81C9F84F-5471-366C-12FC-00C6A50A4EC3}"/>
              </a:ext>
            </a:extLst>
          </p:cNvPr>
          <p:cNvPicPr>
            <a:picLocks noChangeAspect="1"/>
          </p:cNvPicPr>
          <p:nvPr/>
        </p:nvPicPr>
        <p:blipFill rotWithShape="1">
          <a:blip r:embed="rId3"/>
          <a:srcRect l="21800" r="21491" b="1739"/>
          <a:stretch/>
        </p:blipFill>
        <p:spPr>
          <a:xfrm>
            <a:off x="29999" y="22294"/>
            <a:ext cx="1415401" cy="1381694"/>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42"/>
        <p:cNvGrpSpPr/>
        <p:nvPr/>
      </p:nvGrpSpPr>
      <p:grpSpPr>
        <a:xfrm>
          <a:off x="0" y="0"/>
          <a:ext cx="0" cy="0"/>
          <a:chOff x="0" y="0"/>
          <a:chExt cx="0" cy="0"/>
        </a:xfrm>
      </p:grpSpPr>
      <p:sp>
        <p:nvSpPr>
          <p:cNvPr id="17743" name="Google Shape;17743;p35"/>
          <p:cNvSpPr txBox="1">
            <a:spLocks noGrp="1"/>
          </p:cNvSpPr>
          <p:nvPr>
            <p:ph type="title" idx="15"/>
          </p:nvPr>
        </p:nvSpPr>
        <p:spPr>
          <a:xfrm>
            <a:off x="737700" y="539500"/>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44" name="Google Shape;17744;p35"/>
          <p:cNvSpPr txBox="1">
            <a:spLocks noGrp="1"/>
          </p:cNvSpPr>
          <p:nvPr>
            <p:ph type="title"/>
          </p:nvPr>
        </p:nvSpPr>
        <p:spPr>
          <a:xfrm>
            <a:off x="889025" y="1576900"/>
            <a:ext cx="777300" cy="11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745" name="Google Shape;17745;p35"/>
          <p:cNvSpPr txBox="1">
            <a:spLocks noGrp="1"/>
          </p:cNvSpPr>
          <p:nvPr>
            <p:ph type="subTitle" idx="1"/>
          </p:nvPr>
        </p:nvSpPr>
        <p:spPr>
          <a:xfrm>
            <a:off x="1666325" y="1576900"/>
            <a:ext cx="2743200" cy="54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17746" name="Google Shape;17746;p35"/>
          <p:cNvSpPr txBox="1">
            <a:spLocks noGrp="1"/>
          </p:cNvSpPr>
          <p:nvPr>
            <p:ph type="subTitle" idx="2"/>
          </p:nvPr>
        </p:nvSpPr>
        <p:spPr>
          <a:xfrm>
            <a:off x="1666325" y="2110750"/>
            <a:ext cx="2743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Clear View about what is </a:t>
            </a:r>
            <a:r>
              <a:rPr lang="en-IN" sz="1400" dirty="0">
                <a:solidFill>
                  <a:schemeClr val="dk1"/>
                </a:solidFill>
              </a:rPr>
              <a:t>De Novo Peptide Sequencing</a:t>
            </a:r>
            <a:endParaRPr dirty="0"/>
          </a:p>
        </p:txBody>
      </p:sp>
      <p:sp>
        <p:nvSpPr>
          <p:cNvPr id="17747" name="Google Shape;17747;p35"/>
          <p:cNvSpPr txBox="1">
            <a:spLocks noGrp="1"/>
          </p:cNvSpPr>
          <p:nvPr>
            <p:ph type="title" idx="3"/>
          </p:nvPr>
        </p:nvSpPr>
        <p:spPr>
          <a:xfrm>
            <a:off x="889025" y="3232600"/>
            <a:ext cx="777300" cy="11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748" name="Google Shape;17748;p35"/>
          <p:cNvSpPr txBox="1">
            <a:spLocks noGrp="1"/>
          </p:cNvSpPr>
          <p:nvPr>
            <p:ph type="subTitle" idx="4"/>
          </p:nvPr>
        </p:nvSpPr>
        <p:spPr>
          <a:xfrm>
            <a:off x="1666325" y="3534400"/>
            <a:ext cx="2743200" cy="54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 ANALYSIS</a:t>
            </a:r>
            <a:endParaRPr/>
          </a:p>
        </p:txBody>
      </p:sp>
      <p:sp>
        <p:nvSpPr>
          <p:cNvPr id="17750" name="Google Shape;17750;p35"/>
          <p:cNvSpPr txBox="1">
            <a:spLocks noGrp="1"/>
          </p:cNvSpPr>
          <p:nvPr>
            <p:ph type="title" idx="6"/>
          </p:nvPr>
        </p:nvSpPr>
        <p:spPr>
          <a:xfrm>
            <a:off x="4734475" y="1576900"/>
            <a:ext cx="777300" cy="11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751" name="Google Shape;17751;p35"/>
          <p:cNvSpPr txBox="1">
            <a:spLocks noGrp="1"/>
          </p:cNvSpPr>
          <p:nvPr>
            <p:ph type="subTitle" idx="7"/>
          </p:nvPr>
        </p:nvSpPr>
        <p:spPr>
          <a:xfrm>
            <a:off x="5511775" y="1576900"/>
            <a:ext cx="2743200" cy="54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i="0" dirty="0">
                <a:solidFill>
                  <a:srgbClr val="E2EEFF"/>
                </a:solidFill>
                <a:effectLst/>
                <a:latin typeface="Inter" panose="020B0604020202020204" charset="0"/>
                <a:ea typeface="Inter" panose="020B0604020202020204" charset="0"/>
              </a:rPr>
              <a:t>ELUCIDATE</a:t>
            </a:r>
            <a:endParaRPr dirty="0">
              <a:latin typeface="Inter" panose="020B0604020202020204" charset="0"/>
              <a:ea typeface="Inter" panose="020B0604020202020204" charset="0"/>
            </a:endParaRPr>
          </a:p>
        </p:txBody>
      </p:sp>
      <p:sp>
        <p:nvSpPr>
          <p:cNvPr id="17752" name="Google Shape;17752;p35"/>
          <p:cNvSpPr txBox="1">
            <a:spLocks noGrp="1"/>
          </p:cNvSpPr>
          <p:nvPr>
            <p:ph type="subTitle" idx="8"/>
          </p:nvPr>
        </p:nvSpPr>
        <p:spPr>
          <a:xfrm>
            <a:off x="5511775" y="2114876"/>
            <a:ext cx="2743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Explaining the</a:t>
            </a:r>
            <a:r>
              <a:rPr lang="en-IN" dirty="0"/>
              <a:t> methodology with Algorithm </a:t>
            </a:r>
            <a:r>
              <a:rPr lang="en-IN" dirty="0" err="1"/>
              <a:t>pDAG</a:t>
            </a:r>
            <a:r>
              <a:rPr lang="en-IN" dirty="0"/>
              <a:t>.</a:t>
            </a:r>
            <a:endParaRPr dirty="0"/>
          </a:p>
        </p:txBody>
      </p:sp>
      <p:sp>
        <p:nvSpPr>
          <p:cNvPr id="17753" name="Google Shape;17753;p35"/>
          <p:cNvSpPr txBox="1">
            <a:spLocks noGrp="1"/>
          </p:cNvSpPr>
          <p:nvPr>
            <p:ph type="title" idx="9"/>
          </p:nvPr>
        </p:nvSpPr>
        <p:spPr>
          <a:xfrm>
            <a:off x="4734475" y="3232600"/>
            <a:ext cx="777300" cy="11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754" name="Google Shape;17754;p35"/>
          <p:cNvSpPr txBox="1">
            <a:spLocks noGrp="1"/>
          </p:cNvSpPr>
          <p:nvPr>
            <p:ph type="subTitle" idx="13"/>
          </p:nvPr>
        </p:nvSpPr>
        <p:spPr>
          <a:xfrm>
            <a:off x="5511775" y="3534400"/>
            <a:ext cx="2743200" cy="54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METHODS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59"/>
        <p:cNvGrpSpPr/>
        <p:nvPr/>
      </p:nvGrpSpPr>
      <p:grpSpPr>
        <a:xfrm>
          <a:off x="0" y="0"/>
          <a:ext cx="0" cy="0"/>
          <a:chOff x="0" y="0"/>
          <a:chExt cx="0" cy="0"/>
        </a:xfrm>
      </p:grpSpPr>
      <p:sp>
        <p:nvSpPr>
          <p:cNvPr id="17760" name="Google Shape;17760;p36"/>
          <p:cNvSpPr/>
          <p:nvPr/>
        </p:nvSpPr>
        <p:spPr>
          <a:xfrm rot="5400000">
            <a:off x="449475" y="1309308"/>
            <a:ext cx="2409600" cy="1140600"/>
          </a:xfrm>
          <a:prstGeom prst="roundRect">
            <a:avLst>
              <a:gd name="adj" fmla="val 0"/>
            </a:avLst>
          </a:prstGeom>
          <a:gradFill>
            <a:gsLst>
              <a:gs pos="0">
                <a:schemeClr val="dk2"/>
              </a:gs>
              <a:gs pos="57000">
                <a:srgbClr val="000000">
                  <a:alpha val="0"/>
                </a:srgbClr>
              </a:gs>
              <a:gs pos="100000">
                <a:srgbClr val="000000">
                  <a:alpha val="0"/>
                </a:srgbClr>
              </a:gs>
            </a:gsLst>
            <a:lin ang="10800025"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1" name="Google Shape;17761;p36"/>
          <p:cNvSpPr txBox="1">
            <a:spLocks noGrp="1"/>
          </p:cNvSpPr>
          <p:nvPr>
            <p:ph type="title"/>
          </p:nvPr>
        </p:nvSpPr>
        <p:spPr>
          <a:xfrm>
            <a:off x="2286000" y="674650"/>
            <a:ext cx="45720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17762" name="Google Shape;17762;p36"/>
          <p:cNvSpPr txBox="1">
            <a:spLocks noGrp="1"/>
          </p:cNvSpPr>
          <p:nvPr>
            <p:ph type="subTitle" idx="1"/>
          </p:nvPr>
        </p:nvSpPr>
        <p:spPr>
          <a:xfrm>
            <a:off x="2286000" y="1505751"/>
            <a:ext cx="4558825" cy="2817576"/>
          </a:xfrm>
          <a:prstGeom prst="rect">
            <a:avLst/>
          </a:prstGeom>
        </p:spPr>
        <p:txBody>
          <a:bodyPr spcFirstLastPara="1" wrap="square" lIns="91425" tIns="91425" rIns="91425" bIns="91425" anchor="t" anchorCtr="0">
            <a:noAutofit/>
          </a:bodyPr>
          <a:lstStyle/>
          <a:p>
            <a:pPr marL="0" indent="0"/>
            <a:r>
              <a:rPr kumimoji="0" lang="en-US" altLang="en-US" b="0" i="0" u="none" strike="noStrike" cap="none" normalizeH="0" baseline="0" dirty="0">
                <a:ln>
                  <a:noFill/>
                </a:ln>
                <a:solidFill>
                  <a:schemeClr val="tx1"/>
                </a:solidFill>
                <a:effectLst/>
                <a:latin typeface="Times New Roman" panose="02020603050405020304" pitchFamily="18" charset="0"/>
                <a:ea typeface="Inter" panose="020B0604020202020204" charset="0"/>
                <a:cs typeface="Times New Roman" panose="02020603050405020304" pitchFamily="18" charset="0"/>
              </a:rPr>
              <a:t>pNovo+ is an innovative approach for de novo peptide sequencing, leveraging the complementary information provided by HCD and ETD tandem mass spectra. By combining these two techniques, pNovo+ offers a robust and accurate solution for deciphering the amino acid sequence of peptides, without the need for reference protein sequences. This advanced algorithm revolutionizes peptide analysis, enabling researchers to gain deeper insights into complex biological systems and uncover novel peptide sequences with high confidence.</a:t>
            </a:r>
            <a:endParaRPr kumimoji="0" lang="en-US" altLang="en-US" sz="3600" b="0" i="0" u="none" strike="noStrike" cap="none" normalizeH="0" baseline="0" dirty="0">
              <a:ln>
                <a:noFill/>
              </a:ln>
              <a:solidFill>
                <a:schemeClr val="tx1"/>
              </a:solidFill>
              <a:effectLst/>
              <a:latin typeface="Times New Roman" panose="02020603050405020304" pitchFamily="18" charset="0"/>
              <a:ea typeface="Inter" panose="020B0604020202020204" charset="0"/>
              <a:cs typeface="Times New Roman" panose="02020603050405020304" pitchFamily="18" charset="0"/>
            </a:endParaRPr>
          </a:p>
          <a:p>
            <a:pPr marL="0" lvl="0" indent="0" algn="ctr" rtl="0">
              <a:spcBef>
                <a:spcPts val="0"/>
              </a:spcBef>
              <a:spcAft>
                <a:spcPts val="0"/>
              </a:spcAft>
              <a:buNone/>
            </a:pPr>
            <a:endParaRPr dirty="0"/>
          </a:p>
        </p:txBody>
      </p:sp>
      <p:grpSp>
        <p:nvGrpSpPr>
          <p:cNvPr id="17763" name="Google Shape;17763;p36"/>
          <p:cNvGrpSpPr/>
          <p:nvPr/>
        </p:nvGrpSpPr>
        <p:grpSpPr>
          <a:xfrm>
            <a:off x="1289614" y="786639"/>
            <a:ext cx="729324" cy="2210097"/>
            <a:chOff x="3009525" y="3431000"/>
            <a:chExt cx="674925" cy="2045250"/>
          </a:xfrm>
        </p:grpSpPr>
        <p:sp>
          <p:nvSpPr>
            <p:cNvPr id="17764" name="Google Shape;17764;p36"/>
            <p:cNvSpPr/>
            <p:nvPr/>
          </p:nvSpPr>
          <p:spPr>
            <a:xfrm>
              <a:off x="3009625" y="4022950"/>
              <a:ext cx="640225" cy="719525"/>
            </a:xfrm>
            <a:custGeom>
              <a:avLst/>
              <a:gdLst/>
              <a:ahLst/>
              <a:cxnLst/>
              <a:rect l="l" t="t" r="r" b="b"/>
              <a:pathLst>
                <a:path w="25609" h="28781" extrusionOk="0">
                  <a:moveTo>
                    <a:pt x="25561" y="1"/>
                  </a:moveTo>
                  <a:cubicBezTo>
                    <a:pt x="25367" y="6072"/>
                    <a:pt x="19011" y="8240"/>
                    <a:pt x="14536" y="10761"/>
                  </a:cubicBezTo>
                  <a:cubicBezTo>
                    <a:pt x="8435" y="14203"/>
                    <a:pt x="1736" y="19054"/>
                    <a:pt x="346" y="26438"/>
                  </a:cubicBezTo>
                  <a:cubicBezTo>
                    <a:pt x="206" y="27210"/>
                    <a:pt x="163" y="27998"/>
                    <a:pt x="181" y="28781"/>
                  </a:cubicBezTo>
                  <a:lnTo>
                    <a:pt x="221" y="28781"/>
                  </a:lnTo>
                  <a:cubicBezTo>
                    <a:pt x="1" y="19998"/>
                    <a:pt x="9817" y="17645"/>
                    <a:pt x="15733" y="13559"/>
                  </a:cubicBezTo>
                  <a:cubicBezTo>
                    <a:pt x="20265" y="10504"/>
                    <a:pt x="25387" y="5944"/>
                    <a:pt x="2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36"/>
            <p:cNvSpPr/>
            <p:nvPr/>
          </p:nvSpPr>
          <p:spPr>
            <a:xfrm>
              <a:off x="3014125" y="3431000"/>
              <a:ext cx="645100" cy="733675"/>
            </a:xfrm>
            <a:custGeom>
              <a:avLst/>
              <a:gdLst/>
              <a:ahLst/>
              <a:cxnLst/>
              <a:rect l="l" t="t" r="r" b="b"/>
              <a:pathLst>
                <a:path w="25804" h="29347" extrusionOk="0">
                  <a:moveTo>
                    <a:pt x="25416" y="1"/>
                  </a:moveTo>
                  <a:cubicBezTo>
                    <a:pt x="25316" y="1"/>
                    <a:pt x="25228" y="86"/>
                    <a:pt x="25206" y="204"/>
                  </a:cubicBezTo>
                  <a:lnTo>
                    <a:pt x="25203" y="220"/>
                  </a:lnTo>
                  <a:cubicBezTo>
                    <a:pt x="24973" y="1486"/>
                    <a:pt x="24636" y="2654"/>
                    <a:pt x="24152" y="3703"/>
                  </a:cubicBezTo>
                  <a:cubicBezTo>
                    <a:pt x="23630" y="4730"/>
                    <a:pt x="22982" y="5626"/>
                    <a:pt x="22263" y="6453"/>
                  </a:cubicBezTo>
                  <a:cubicBezTo>
                    <a:pt x="21518" y="7251"/>
                    <a:pt x="20703" y="7968"/>
                    <a:pt x="19844" y="8637"/>
                  </a:cubicBezTo>
                  <a:cubicBezTo>
                    <a:pt x="18968" y="9290"/>
                    <a:pt x="18075" y="9919"/>
                    <a:pt x="17134" y="10496"/>
                  </a:cubicBezTo>
                  <a:cubicBezTo>
                    <a:pt x="15277" y="11686"/>
                    <a:pt x="13312" y="12750"/>
                    <a:pt x="11375" y="13969"/>
                  </a:cubicBezTo>
                  <a:cubicBezTo>
                    <a:pt x="10404" y="14566"/>
                    <a:pt x="9444" y="15229"/>
                    <a:pt x="8497" y="15919"/>
                  </a:cubicBezTo>
                  <a:cubicBezTo>
                    <a:pt x="8028" y="16289"/>
                    <a:pt x="7560" y="16642"/>
                    <a:pt x="7100" y="17028"/>
                  </a:cubicBezTo>
                  <a:lnTo>
                    <a:pt x="6411" y="17604"/>
                  </a:lnTo>
                  <a:lnTo>
                    <a:pt x="5739" y="18218"/>
                  </a:lnTo>
                  <a:cubicBezTo>
                    <a:pt x="4853" y="19049"/>
                    <a:pt x="3990" y="19924"/>
                    <a:pt x="3221" y="20919"/>
                  </a:cubicBezTo>
                  <a:cubicBezTo>
                    <a:pt x="2823" y="21391"/>
                    <a:pt x="2474" y="21930"/>
                    <a:pt x="2117" y="22441"/>
                  </a:cubicBezTo>
                  <a:cubicBezTo>
                    <a:pt x="1795" y="22994"/>
                    <a:pt x="1456" y="23522"/>
                    <a:pt x="1198" y="24114"/>
                  </a:cubicBezTo>
                  <a:cubicBezTo>
                    <a:pt x="659" y="25272"/>
                    <a:pt x="240" y="26515"/>
                    <a:pt x="106" y="27815"/>
                  </a:cubicBezTo>
                  <a:cubicBezTo>
                    <a:pt x="42" y="28320"/>
                    <a:pt x="12" y="28831"/>
                    <a:pt x="1" y="29347"/>
                  </a:cubicBezTo>
                  <a:lnTo>
                    <a:pt x="42" y="29347"/>
                  </a:lnTo>
                  <a:cubicBezTo>
                    <a:pt x="83" y="27543"/>
                    <a:pt x="583" y="25755"/>
                    <a:pt x="1526" y="24369"/>
                  </a:cubicBezTo>
                  <a:cubicBezTo>
                    <a:pt x="1831" y="23847"/>
                    <a:pt x="2234" y="23419"/>
                    <a:pt x="2604" y="22972"/>
                  </a:cubicBezTo>
                  <a:cubicBezTo>
                    <a:pt x="3021" y="22570"/>
                    <a:pt x="3415" y="22152"/>
                    <a:pt x="3870" y="21816"/>
                  </a:cubicBezTo>
                  <a:cubicBezTo>
                    <a:pt x="4744" y="21097"/>
                    <a:pt x="5692" y="20505"/>
                    <a:pt x="6656" y="19968"/>
                  </a:cubicBezTo>
                  <a:cubicBezTo>
                    <a:pt x="7619" y="19429"/>
                    <a:pt x="8604" y="18918"/>
                    <a:pt x="9600" y="18440"/>
                  </a:cubicBezTo>
                  <a:cubicBezTo>
                    <a:pt x="10591" y="17940"/>
                    <a:pt x="11590" y="17457"/>
                    <a:pt x="12584" y="16924"/>
                  </a:cubicBezTo>
                  <a:cubicBezTo>
                    <a:pt x="14570" y="15870"/>
                    <a:pt x="16560" y="14723"/>
                    <a:pt x="18497" y="13349"/>
                  </a:cubicBezTo>
                  <a:cubicBezTo>
                    <a:pt x="19468" y="12669"/>
                    <a:pt x="20407" y="11886"/>
                    <a:pt x="21315" y="11044"/>
                  </a:cubicBezTo>
                  <a:cubicBezTo>
                    <a:pt x="22210" y="10169"/>
                    <a:pt x="23063" y="9202"/>
                    <a:pt x="23797" y="8088"/>
                  </a:cubicBezTo>
                  <a:cubicBezTo>
                    <a:pt x="24519" y="6964"/>
                    <a:pt x="25097" y="5686"/>
                    <a:pt x="25442" y="4333"/>
                  </a:cubicBezTo>
                  <a:cubicBezTo>
                    <a:pt x="25771" y="2964"/>
                    <a:pt x="25804" y="1546"/>
                    <a:pt x="25631" y="219"/>
                  </a:cubicBezTo>
                  <a:cubicBezTo>
                    <a:pt x="25619" y="116"/>
                    <a:pt x="25553" y="29"/>
                    <a:pt x="25464" y="7"/>
                  </a:cubicBezTo>
                  <a:cubicBezTo>
                    <a:pt x="25448" y="3"/>
                    <a:pt x="25432" y="1"/>
                    <a:pt x="25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36"/>
            <p:cNvSpPr/>
            <p:nvPr/>
          </p:nvSpPr>
          <p:spPr>
            <a:xfrm>
              <a:off x="3188625" y="5013075"/>
              <a:ext cx="435200" cy="6800"/>
            </a:xfrm>
            <a:custGeom>
              <a:avLst/>
              <a:gdLst/>
              <a:ahLst/>
              <a:cxnLst/>
              <a:rect l="l" t="t" r="r" b="b"/>
              <a:pathLst>
                <a:path w="17408" h="272" extrusionOk="0">
                  <a:moveTo>
                    <a:pt x="0" y="1"/>
                  </a:moveTo>
                  <a:lnTo>
                    <a:pt x="0" y="271"/>
                  </a:lnTo>
                  <a:lnTo>
                    <a:pt x="17408" y="271"/>
                  </a:lnTo>
                  <a:lnTo>
                    <a:pt x="174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36"/>
            <p:cNvSpPr/>
            <p:nvPr/>
          </p:nvSpPr>
          <p:spPr>
            <a:xfrm>
              <a:off x="3025425" y="4816225"/>
              <a:ext cx="613725" cy="6825"/>
            </a:xfrm>
            <a:custGeom>
              <a:avLst/>
              <a:gdLst/>
              <a:ahLst/>
              <a:cxnLst/>
              <a:rect l="l" t="t" r="r" b="b"/>
              <a:pathLst>
                <a:path w="24549" h="273" extrusionOk="0">
                  <a:moveTo>
                    <a:pt x="0" y="0"/>
                  </a:moveTo>
                  <a:lnTo>
                    <a:pt x="0" y="272"/>
                  </a:lnTo>
                  <a:lnTo>
                    <a:pt x="24549" y="272"/>
                  </a:lnTo>
                  <a:lnTo>
                    <a:pt x="24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36"/>
            <p:cNvSpPr/>
            <p:nvPr/>
          </p:nvSpPr>
          <p:spPr>
            <a:xfrm>
              <a:off x="3071175" y="4914725"/>
              <a:ext cx="579725" cy="6825"/>
            </a:xfrm>
            <a:custGeom>
              <a:avLst/>
              <a:gdLst/>
              <a:ahLst/>
              <a:cxnLst/>
              <a:rect l="l" t="t" r="r" b="b"/>
              <a:pathLst>
                <a:path w="23189" h="273" extrusionOk="0">
                  <a:moveTo>
                    <a:pt x="1" y="0"/>
                  </a:moveTo>
                  <a:lnTo>
                    <a:pt x="1" y="272"/>
                  </a:lnTo>
                  <a:lnTo>
                    <a:pt x="23188" y="272"/>
                  </a:lnTo>
                  <a:lnTo>
                    <a:pt x="23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36"/>
            <p:cNvSpPr/>
            <p:nvPr/>
          </p:nvSpPr>
          <p:spPr>
            <a:xfrm>
              <a:off x="3011550" y="4717850"/>
              <a:ext cx="561925" cy="6825"/>
            </a:xfrm>
            <a:custGeom>
              <a:avLst/>
              <a:gdLst/>
              <a:ahLst/>
              <a:cxnLst/>
              <a:rect l="l" t="t" r="r" b="b"/>
              <a:pathLst>
                <a:path w="22477" h="273" extrusionOk="0">
                  <a:moveTo>
                    <a:pt x="1" y="1"/>
                  </a:moveTo>
                  <a:lnTo>
                    <a:pt x="1" y="273"/>
                  </a:lnTo>
                  <a:lnTo>
                    <a:pt x="22477" y="273"/>
                  </a:lnTo>
                  <a:lnTo>
                    <a:pt x="22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36"/>
            <p:cNvSpPr/>
            <p:nvPr/>
          </p:nvSpPr>
          <p:spPr>
            <a:xfrm>
              <a:off x="3036700" y="4619500"/>
              <a:ext cx="428025" cy="6825"/>
            </a:xfrm>
            <a:custGeom>
              <a:avLst/>
              <a:gdLst/>
              <a:ahLst/>
              <a:cxnLst/>
              <a:rect l="l" t="t" r="r" b="b"/>
              <a:pathLst>
                <a:path w="17121" h="273" extrusionOk="0">
                  <a:moveTo>
                    <a:pt x="0" y="1"/>
                  </a:moveTo>
                  <a:lnTo>
                    <a:pt x="0" y="272"/>
                  </a:lnTo>
                  <a:lnTo>
                    <a:pt x="17121" y="272"/>
                  </a:lnTo>
                  <a:lnTo>
                    <a:pt x="17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36"/>
            <p:cNvSpPr/>
            <p:nvPr/>
          </p:nvSpPr>
          <p:spPr>
            <a:xfrm>
              <a:off x="3105300" y="4521150"/>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36"/>
            <p:cNvSpPr/>
            <p:nvPr/>
          </p:nvSpPr>
          <p:spPr>
            <a:xfrm>
              <a:off x="3351125" y="5111450"/>
              <a:ext cx="208950" cy="6775"/>
            </a:xfrm>
            <a:custGeom>
              <a:avLst/>
              <a:gdLst/>
              <a:ahLst/>
              <a:cxnLst/>
              <a:rect l="l" t="t" r="r" b="b"/>
              <a:pathLst>
                <a:path w="8358" h="271" extrusionOk="0">
                  <a:moveTo>
                    <a:pt x="1" y="0"/>
                  </a:moveTo>
                  <a:lnTo>
                    <a:pt x="1" y="271"/>
                  </a:lnTo>
                  <a:lnTo>
                    <a:pt x="8357" y="271"/>
                  </a:lnTo>
                  <a:lnTo>
                    <a:pt x="83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36"/>
            <p:cNvSpPr/>
            <p:nvPr/>
          </p:nvSpPr>
          <p:spPr>
            <a:xfrm>
              <a:off x="3108250" y="4884300"/>
              <a:ext cx="541600" cy="591950"/>
            </a:xfrm>
            <a:custGeom>
              <a:avLst/>
              <a:gdLst/>
              <a:ahLst/>
              <a:cxnLst/>
              <a:rect l="l" t="t" r="r" b="b"/>
              <a:pathLst>
                <a:path w="21664" h="23678" extrusionOk="0">
                  <a:moveTo>
                    <a:pt x="21616" y="0"/>
                  </a:moveTo>
                  <a:cubicBezTo>
                    <a:pt x="21632" y="401"/>
                    <a:pt x="21621" y="809"/>
                    <a:pt x="21570" y="1212"/>
                  </a:cubicBezTo>
                  <a:cubicBezTo>
                    <a:pt x="21111" y="6182"/>
                    <a:pt x="17150" y="9575"/>
                    <a:pt x="13584" y="12547"/>
                  </a:cubicBezTo>
                  <a:cubicBezTo>
                    <a:pt x="9257" y="16271"/>
                    <a:pt x="4683" y="19517"/>
                    <a:pt x="165" y="23210"/>
                  </a:cubicBezTo>
                  <a:cubicBezTo>
                    <a:pt x="0" y="23321"/>
                    <a:pt x="69" y="23677"/>
                    <a:pt x="275" y="23677"/>
                  </a:cubicBezTo>
                  <a:cubicBezTo>
                    <a:pt x="290" y="23677"/>
                    <a:pt x="306" y="23675"/>
                    <a:pt x="322" y="23671"/>
                  </a:cubicBezTo>
                  <a:cubicBezTo>
                    <a:pt x="10937" y="20828"/>
                    <a:pt x="21365" y="11644"/>
                    <a:pt x="21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36"/>
            <p:cNvSpPr/>
            <p:nvPr/>
          </p:nvSpPr>
          <p:spPr>
            <a:xfrm>
              <a:off x="3180125" y="5434100"/>
              <a:ext cx="473125" cy="6800"/>
            </a:xfrm>
            <a:custGeom>
              <a:avLst/>
              <a:gdLst/>
              <a:ahLst/>
              <a:cxnLst/>
              <a:rect l="l" t="t" r="r" b="b"/>
              <a:pathLst>
                <a:path w="18925" h="272" extrusionOk="0">
                  <a:moveTo>
                    <a:pt x="0" y="0"/>
                  </a:moveTo>
                  <a:lnTo>
                    <a:pt x="0" y="271"/>
                  </a:lnTo>
                  <a:lnTo>
                    <a:pt x="18924" y="271"/>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36"/>
            <p:cNvSpPr/>
            <p:nvPr/>
          </p:nvSpPr>
          <p:spPr>
            <a:xfrm>
              <a:off x="3366200" y="5286550"/>
              <a:ext cx="208925" cy="6800"/>
            </a:xfrm>
            <a:custGeom>
              <a:avLst/>
              <a:gdLst/>
              <a:ahLst/>
              <a:cxnLst/>
              <a:rect l="l" t="t" r="r" b="b"/>
              <a:pathLst>
                <a:path w="8357" h="272" extrusionOk="0">
                  <a:moveTo>
                    <a:pt x="1" y="1"/>
                  </a:moveTo>
                  <a:lnTo>
                    <a:pt x="1" y="272"/>
                  </a:lnTo>
                  <a:lnTo>
                    <a:pt x="8356" y="272"/>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36"/>
            <p:cNvSpPr/>
            <p:nvPr/>
          </p:nvSpPr>
          <p:spPr>
            <a:xfrm>
              <a:off x="3188625" y="3892825"/>
              <a:ext cx="440525" cy="6825"/>
            </a:xfrm>
            <a:custGeom>
              <a:avLst/>
              <a:gdLst/>
              <a:ahLst/>
              <a:cxnLst/>
              <a:rect l="l" t="t" r="r" b="b"/>
              <a:pathLst>
                <a:path w="17621" h="273" extrusionOk="0">
                  <a:moveTo>
                    <a:pt x="0" y="0"/>
                  </a:moveTo>
                  <a:lnTo>
                    <a:pt x="0" y="272"/>
                  </a:lnTo>
                  <a:lnTo>
                    <a:pt x="17621" y="272"/>
                  </a:lnTo>
                  <a:lnTo>
                    <a:pt x="17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36"/>
            <p:cNvSpPr/>
            <p:nvPr/>
          </p:nvSpPr>
          <p:spPr>
            <a:xfrm>
              <a:off x="3023125" y="4089675"/>
              <a:ext cx="612775" cy="6800"/>
            </a:xfrm>
            <a:custGeom>
              <a:avLst/>
              <a:gdLst/>
              <a:ahLst/>
              <a:cxnLst/>
              <a:rect l="l" t="t" r="r" b="b"/>
              <a:pathLst>
                <a:path w="24511" h="272" extrusionOk="0">
                  <a:moveTo>
                    <a:pt x="0" y="1"/>
                  </a:moveTo>
                  <a:lnTo>
                    <a:pt x="0" y="271"/>
                  </a:lnTo>
                  <a:lnTo>
                    <a:pt x="24510" y="271"/>
                  </a:lnTo>
                  <a:lnTo>
                    <a:pt x="24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36"/>
            <p:cNvSpPr/>
            <p:nvPr/>
          </p:nvSpPr>
          <p:spPr>
            <a:xfrm>
              <a:off x="3071175" y="3991175"/>
              <a:ext cx="579725" cy="6825"/>
            </a:xfrm>
            <a:custGeom>
              <a:avLst/>
              <a:gdLst/>
              <a:ahLst/>
              <a:cxnLst/>
              <a:rect l="l" t="t" r="r" b="b"/>
              <a:pathLst>
                <a:path w="23189" h="273" extrusionOk="0">
                  <a:moveTo>
                    <a:pt x="1" y="1"/>
                  </a:moveTo>
                  <a:lnTo>
                    <a:pt x="1" y="273"/>
                  </a:lnTo>
                  <a:lnTo>
                    <a:pt x="23188" y="273"/>
                  </a:lnTo>
                  <a:lnTo>
                    <a:pt x="23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36"/>
            <p:cNvSpPr/>
            <p:nvPr/>
          </p:nvSpPr>
          <p:spPr>
            <a:xfrm>
              <a:off x="3012450" y="4188025"/>
              <a:ext cx="561025" cy="6800"/>
            </a:xfrm>
            <a:custGeom>
              <a:avLst/>
              <a:gdLst/>
              <a:ahLst/>
              <a:cxnLst/>
              <a:rect l="l" t="t" r="r" b="b"/>
              <a:pathLst>
                <a:path w="22441" h="272" extrusionOk="0">
                  <a:moveTo>
                    <a:pt x="1" y="1"/>
                  </a:moveTo>
                  <a:lnTo>
                    <a:pt x="1" y="272"/>
                  </a:lnTo>
                  <a:lnTo>
                    <a:pt x="22441" y="272"/>
                  </a:lnTo>
                  <a:lnTo>
                    <a:pt x="22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36"/>
            <p:cNvSpPr/>
            <p:nvPr/>
          </p:nvSpPr>
          <p:spPr>
            <a:xfrm>
              <a:off x="3042125" y="4286525"/>
              <a:ext cx="422600" cy="6675"/>
            </a:xfrm>
            <a:custGeom>
              <a:avLst/>
              <a:gdLst/>
              <a:ahLst/>
              <a:cxnLst/>
              <a:rect l="l" t="t" r="r" b="b"/>
              <a:pathLst>
                <a:path w="16904" h="267" extrusionOk="0">
                  <a:moveTo>
                    <a:pt x="0" y="1"/>
                  </a:moveTo>
                  <a:lnTo>
                    <a:pt x="0" y="266"/>
                  </a:lnTo>
                  <a:lnTo>
                    <a:pt x="16904" y="266"/>
                  </a:lnTo>
                  <a:lnTo>
                    <a:pt x="16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36"/>
            <p:cNvSpPr/>
            <p:nvPr/>
          </p:nvSpPr>
          <p:spPr>
            <a:xfrm>
              <a:off x="3105300" y="4384875"/>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36"/>
            <p:cNvSpPr/>
            <p:nvPr/>
          </p:nvSpPr>
          <p:spPr>
            <a:xfrm>
              <a:off x="3351125" y="3794450"/>
              <a:ext cx="208950" cy="6825"/>
            </a:xfrm>
            <a:custGeom>
              <a:avLst/>
              <a:gdLst/>
              <a:ahLst/>
              <a:cxnLst/>
              <a:rect l="l" t="t" r="r" b="b"/>
              <a:pathLst>
                <a:path w="8358" h="273" extrusionOk="0">
                  <a:moveTo>
                    <a:pt x="1" y="1"/>
                  </a:moveTo>
                  <a:lnTo>
                    <a:pt x="1" y="273"/>
                  </a:lnTo>
                  <a:lnTo>
                    <a:pt x="8357" y="273"/>
                  </a:lnTo>
                  <a:lnTo>
                    <a:pt x="83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36"/>
            <p:cNvSpPr/>
            <p:nvPr/>
          </p:nvSpPr>
          <p:spPr>
            <a:xfrm>
              <a:off x="3180125" y="3467725"/>
              <a:ext cx="473125" cy="6825"/>
            </a:xfrm>
            <a:custGeom>
              <a:avLst/>
              <a:gdLst/>
              <a:ahLst/>
              <a:cxnLst/>
              <a:rect l="l" t="t" r="r" b="b"/>
              <a:pathLst>
                <a:path w="18925" h="273" extrusionOk="0">
                  <a:moveTo>
                    <a:pt x="0" y="0"/>
                  </a:moveTo>
                  <a:lnTo>
                    <a:pt x="0" y="272"/>
                  </a:lnTo>
                  <a:lnTo>
                    <a:pt x="18924" y="272"/>
                  </a:lnTo>
                  <a:lnTo>
                    <a:pt x="189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36"/>
            <p:cNvSpPr/>
            <p:nvPr/>
          </p:nvSpPr>
          <p:spPr>
            <a:xfrm>
              <a:off x="3366200" y="3615250"/>
              <a:ext cx="208925" cy="6825"/>
            </a:xfrm>
            <a:custGeom>
              <a:avLst/>
              <a:gdLst/>
              <a:ahLst/>
              <a:cxnLst/>
              <a:rect l="l" t="t" r="r" b="b"/>
              <a:pathLst>
                <a:path w="8357" h="273" extrusionOk="0">
                  <a:moveTo>
                    <a:pt x="1" y="1"/>
                  </a:moveTo>
                  <a:lnTo>
                    <a:pt x="1" y="273"/>
                  </a:lnTo>
                  <a:lnTo>
                    <a:pt x="8356" y="273"/>
                  </a:lnTo>
                  <a:lnTo>
                    <a:pt x="8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36"/>
            <p:cNvSpPr/>
            <p:nvPr/>
          </p:nvSpPr>
          <p:spPr>
            <a:xfrm>
              <a:off x="3014125" y="4742450"/>
              <a:ext cx="670325" cy="733600"/>
            </a:xfrm>
            <a:custGeom>
              <a:avLst/>
              <a:gdLst/>
              <a:ahLst/>
              <a:cxnLst/>
              <a:rect l="l" t="t" r="r" b="b"/>
              <a:pathLst>
                <a:path w="26813" h="29344" extrusionOk="0">
                  <a:moveTo>
                    <a:pt x="1" y="1"/>
                  </a:moveTo>
                  <a:cubicBezTo>
                    <a:pt x="377" y="10936"/>
                    <a:pt x="12264" y="15249"/>
                    <a:pt x="19844" y="20710"/>
                  </a:cubicBezTo>
                  <a:cubicBezTo>
                    <a:pt x="21602" y="22069"/>
                    <a:pt x="23132" y="23618"/>
                    <a:pt x="24151" y="25650"/>
                  </a:cubicBezTo>
                  <a:cubicBezTo>
                    <a:pt x="24635" y="26698"/>
                    <a:pt x="24973" y="27862"/>
                    <a:pt x="25203" y="29128"/>
                  </a:cubicBezTo>
                  <a:cubicBezTo>
                    <a:pt x="25221" y="29275"/>
                    <a:pt x="25316" y="29343"/>
                    <a:pt x="25411" y="29343"/>
                  </a:cubicBezTo>
                  <a:cubicBezTo>
                    <a:pt x="25512" y="29343"/>
                    <a:pt x="25614" y="29268"/>
                    <a:pt x="25631" y="29128"/>
                  </a:cubicBezTo>
                  <a:cubicBezTo>
                    <a:pt x="26812" y="20977"/>
                    <a:pt x="18843" y="15660"/>
                    <a:pt x="12584" y="12423"/>
                  </a:cubicBezTo>
                  <a:cubicBezTo>
                    <a:pt x="8708" y="10275"/>
                    <a:pt x="4078" y="8843"/>
                    <a:pt x="1526" y="4978"/>
                  </a:cubicBezTo>
                  <a:cubicBezTo>
                    <a:pt x="583" y="3593"/>
                    <a:pt x="82" y="1804"/>
                    <a:pt x="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36"/>
            <p:cNvSpPr/>
            <p:nvPr/>
          </p:nvSpPr>
          <p:spPr>
            <a:xfrm>
              <a:off x="3009525" y="4164650"/>
              <a:ext cx="640325" cy="719675"/>
            </a:xfrm>
            <a:custGeom>
              <a:avLst/>
              <a:gdLst/>
              <a:ahLst/>
              <a:cxnLst/>
              <a:rect l="l" t="t" r="r" b="b"/>
              <a:pathLst>
                <a:path w="25613" h="28787" extrusionOk="0">
                  <a:moveTo>
                    <a:pt x="184" y="1"/>
                  </a:moveTo>
                  <a:cubicBezTo>
                    <a:pt x="167" y="789"/>
                    <a:pt x="210" y="1576"/>
                    <a:pt x="350" y="2348"/>
                  </a:cubicBezTo>
                  <a:cubicBezTo>
                    <a:pt x="1742" y="9729"/>
                    <a:pt x="8442" y="14582"/>
                    <a:pt x="14540" y="18020"/>
                  </a:cubicBezTo>
                  <a:cubicBezTo>
                    <a:pt x="19017" y="20547"/>
                    <a:pt x="25371" y="22708"/>
                    <a:pt x="25565" y="28786"/>
                  </a:cubicBezTo>
                  <a:lnTo>
                    <a:pt x="25612" y="28786"/>
                  </a:lnTo>
                  <a:cubicBezTo>
                    <a:pt x="25394" y="22839"/>
                    <a:pt x="20270" y="18281"/>
                    <a:pt x="15736" y="15222"/>
                  </a:cubicBezTo>
                  <a:cubicBezTo>
                    <a:pt x="9822" y="11144"/>
                    <a:pt x="0" y="8778"/>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36"/>
            <p:cNvSpPr/>
            <p:nvPr/>
          </p:nvSpPr>
          <p:spPr>
            <a:xfrm>
              <a:off x="3109650" y="3431050"/>
              <a:ext cx="540525" cy="591925"/>
            </a:xfrm>
            <a:custGeom>
              <a:avLst/>
              <a:gdLst/>
              <a:ahLst/>
              <a:cxnLst/>
              <a:rect l="l" t="t" r="r" b="b"/>
              <a:pathLst>
                <a:path w="21621" h="23677" extrusionOk="0">
                  <a:moveTo>
                    <a:pt x="225" y="1"/>
                  </a:moveTo>
                  <a:cubicBezTo>
                    <a:pt x="125" y="1"/>
                    <a:pt x="37" y="83"/>
                    <a:pt x="16" y="207"/>
                  </a:cubicBezTo>
                  <a:cubicBezTo>
                    <a:pt x="0" y="305"/>
                    <a:pt x="36" y="408"/>
                    <a:pt x="104" y="463"/>
                  </a:cubicBezTo>
                  <a:lnTo>
                    <a:pt x="109" y="463"/>
                  </a:lnTo>
                  <a:cubicBezTo>
                    <a:pt x="3740" y="3462"/>
                    <a:pt x="7419" y="6087"/>
                    <a:pt x="10924" y="8961"/>
                  </a:cubicBezTo>
                  <a:lnTo>
                    <a:pt x="13528" y="11130"/>
                  </a:lnTo>
                  <a:cubicBezTo>
                    <a:pt x="14396" y="11847"/>
                    <a:pt x="15250" y="12586"/>
                    <a:pt x="16097" y="13347"/>
                  </a:cubicBezTo>
                  <a:cubicBezTo>
                    <a:pt x="16941" y="14113"/>
                    <a:pt x="17753" y="14928"/>
                    <a:pt x="18517" y="15819"/>
                  </a:cubicBezTo>
                  <a:cubicBezTo>
                    <a:pt x="19265" y="16721"/>
                    <a:pt x="19948" y="17716"/>
                    <a:pt x="20493" y="18824"/>
                  </a:cubicBezTo>
                  <a:cubicBezTo>
                    <a:pt x="21018" y="19938"/>
                    <a:pt x="21383" y="21178"/>
                    <a:pt x="21514" y="22459"/>
                  </a:cubicBezTo>
                  <a:cubicBezTo>
                    <a:pt x="21565" y="22862"/>
                    <a:pt x="21576" y="23270"/>
                    <a:pt x="21560" y="23677"/>
                  </a:cubicBezTo>
                  <a:lnTo>
                    <a:pt x="21607" y="23677"/>
                  </a:lnTo>
                  <a:cubicBezTo>
                    <a:pt x="21621" y="23264"/>
                    <a:pt x="21617" y="22856"/>
                    <a:pt x="21581" y="22454"/>
                  </a:cubicBezTo>
                  <a:cubicBezTo>
                    <a:pt x="21484" y="21156"/>
                    <a:pt x="21216" y="19878"/>
                    <a:pt x="20848" y="18629"/>
                  </a:cubicBezTo>
                  <a:cubicBezTo>
                    <a:pt x="20452" y="17396"/>
                    <a:pt x="19954" y="16194"/>
                    <a:pt x="19394" y="15020"/>
                  </a:cubicBezTo>
                  <a:cubicBezTo>
                    <a:pt x="18806" y="13879"/>
                    <a:pt x="18164" y="12754"/>
                    <a:pt x="17442" y="11711"/>
                  </a:cubicBezTo>
                  <a:cubicBezTo>
                    <a:pt x="16000" y="9619"/>
                    <a:pt x="14285" y="7837"/>
                    <a:pt x="12429" y="6348"/>
                  </a:cubicBezTo>
                  <a:cubicBezTo>
                    <a:pt x="10581" y="4848"/>
                    <a:pt x="8625" y="3559"/>
                    <a:pt x="6599" y="2478"/>
                  </a:cubicBezTo>
                  <a:cubicBezTo>
                    <a:pt x="4565" y="1419"/>
                    <a:pt x="2474" y="516"/>
                    <a:pt x="266" y="5"/>
                  </a:cubicBezTo>
                  <a:cubicBezTo>
                    <a:pt x="253" y="2"/>
                    <a:pt x="239" y="1"/>
                    <a:pt x="2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36"/>
          <p:cNvGrpSpPr/>
          <p:nvPr/>
        </p:nvGrpSpPr>
        <p:grpSpPr>
          <a:xfrm>
            <a:off x="6922500" y="674650"/>
            <a:ext cx="1140600" cy="2409900"/>
            <a:chOff x="6922500" y="1366800"/>
            <a:chExt cx="1140600" cy="2409900"/>
          </a:xfrm>
        </p:grpSpPr>
        <p:sp>
          <p:nvSpPr>
            <p:cNvPr id="17789" name="Google Shape;17789;p36"/>
            <p:cNvSpPr/>
            <p:nvPr/>
          </p:nvSpPr>
          <p:spPr>
            <a:xfrm rot="5400000">
              <a:off x="6287850" y="2001450"/>
              <a:ext cx="2409900" cy="1140600"/>
            </a:xfrm>
            <a:prstGeom prst="roundRect">
              <a:avLst>
                <a:gd name="adj" fmla="val 0"/>
              </a:avLst>
            </a:prstGeom>
            <a:gradFill>
              <a:gsLst>
                <a:gs pos="0">
                  <a:schemeClr val="accent1"/>
                </a:gs>
                <a:gs pos="58000">
                  <a:srgbClr val="000000">
                    <a:alpha val="0"/>
                  </a:srgbClr>
                </a:gs>
                <a:gs pos="100000">
                  <a:srgbClr val="000000">
                    <a:alpha val="0"/>
                  </a:srgbClr>
                </a:gs>
              </a:gsLst>
              <a:lin ang="10800025" scaled="0"/>
            </a:gra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0" name="Google Shape;17790;p36"/>
            <p:cNvGrpSpPr/>
            <p:nvPr/>
          </p:nvGrpSpPr>
          <p:grpSpPr>
            <a:xfrm flipH="1">
              <a:off x="7151286" y="1478739"/>
              <a:ext cx="729391" cy="2210302"/>
              <a:chOff x="3009525" y="3431000"/>
              <a:chExt cx="674925" cy="2045250"/>
            </a:xfrm>
          </p:grpSpPr>
          <p:sp>
            <p:nvSpPr>
              <p:cNvPr id="17791" name="Google Shape;17791;p36"/>
              <p:cNvSpPr/>
              <p:nvPr/>
            </p:nvSpPr>
            <p:spPr>
              <a:xfrm>
                <a:off x="3009625" y="4022950"/>
                <a:ext cx="640225" cy="719525"/>
              </a:xfrm>
              <a:custGeom>
                <a:avLst/>
                <a:gdLst/>
                <a:ahLst/>
                <a:cxnLst/>
                <a:rect l="l" t="t" r="r" b="b"/>
                <a:pathLst>
                  <a:path w="25609" h="28781" extrusionOk="0">
                    <a:moveTo>
                      <a:pt x="25561" y="1"/>
                    </a:moveTo>
                    <a:cubicBezTo>
                      <a:pt x="25367" y="6072"/>
                      <a:pt x="19011" y="8240"/>
                      <a:pt x="14536" y="10761"/>
                    </a:cubicBezTo>
                    <a:cubicBezTo>
                      <a:pt x="8435" y="14203"/>
                      <a:pt x="1736" y="19054"/>
                      <a:pt x="346" y="26438"/>
                    </a:cubicBezTo>
                    <a:cubicBezTo>
                      <a:pt x="206" y="27210"/>
                      <a:pt x="163" y="27998"/>
                      <a:pt x="181" y="28781"/>
                    </a:cubicBezTo>
                    <a:lnTo>
                      <a:pt x="221" y="28781"/>
                    </a:lnTo>
                    <a:cubicBezTo>
                      <a:pt x="1" y="19998"/>
                      <a:pt x="9817" y="17645"/>
                      <a:pt x="15733" y="13559"/>
                    </a:cubicBezTo>
                    <a:cubicBezTo>
                      <a:pt x="20265" y="10504"/>
                      <a:pt x="25387" y="5944"/>
                      <a:pt x="25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36"/>
              <p:cNvSpPr/>
              <p:nvPr/>
            </p:nvSpPr>
            <p:spPr>
              <a:xfrm>
                <a:off x="3014125" y="3431000"/>
                <a:ext cx="645100" cy="733675"/>
              </a:xfrm>
              <a:custGeom>
                <a:avLst/>
                <a:gdLst/>
                <a:ahLst/>
                <a:cxnLst/>
                <a:rect l="l" t="t" r="r" b="b"/>
                <a:pathLst>
                  <a:path w="25804" h="29347" extrusionOk="0">
                    <a:moveTo>
                      <a:pt x="25416" y="1"/>
                    </a:moveTo>
                    <a:cubicBezTo>
                      <a:pt x="25316" y="1"/>
                      <a:pt x="25228" y="86"/>
                      <a:pt x="25206" y="204"/>
                    </a:cubicBezTo>
                    <a:lnTo>
                      <a:pt x="25203" y="220"/>
                    </a:lnTo>
                    <a:cubicBezTo>
                      <a:pt x="24973" y="1486"/>
                      <a:pt x="24636" y="2654"/>
                      <a:pt x="24152" y="3703"/>
                    </a:cubicBezTo>
                    <a:cubicBezTo>
                      <a:pt x="23630" y="4730"/>
                      <a:pt x="22982" y="5626"/>
                      <a:pt x="22263" y="6453"/>
                    </a:cubicBezTo>
                    <a:cubicBezTo>
                      <a:pt x="21518" y="7251"/>
                      <a:pt x="20703" y="7968"/>
                      <a:pt x="19844" y="8637"/>
                    </a:cubicBezTo>
                    <a:cubicBezTo>
                      <a:pt x="18968" y="9290"/>
                      <a:pt x="18075" y="9919"/>
                      <a:pt x="17134" y="10496"/>
                    </a:cubicBezTo>
                    <a:cubicBezTo>
                      <a:pt x="15277" y="11686"/>
                      <a:pt x="13312" y="12750"/>
                      <a:pt x="11375" y="13969"/>
                    </a:cubicBezTo>
                    <a:cubicBezTo>
                      <a:pt x="10404" y="14566"/>
                      <a:pt x="9444" y="15229"/>
                      <a:pt x="8497" y="15919"/>
                    </a:cubicBezTo>
                    <a:cubicBezTo>
                      <a:pt x="8028" y="16289"/>
                      <a:pt x="7560" y="16642"/>
                      <a:pt x="7100" y="17028"/>
                    </a:cubicBezTo>
                    <a:lnTo>
                      <a:pt x="6411" y="17604"/>
                    </a:lnTo>
                    <a:lnTo>
                      <a:pt x="5739" y="18218"/>
                    </a:lnTo>
                    <a:cubicBezTo>
                      <a:pt x="4853" y="19049"/>
                      <a:pt x="3990" y="19924"/>
                      <a:pt x="3221" y="20919"/>
                    </a:cubicBezTo>
                    <a:cubicBezTo>
                      <a:pt x="2823" y="21391"/>
                      <a:pt x="2474" y="21930"/>
                      <a:pt x="2117" y="22441"/>
                    </a:cubicBezTo>
                    <a:cubicBezTo>
                      <a:pt x="1795" y="22994"/>
                      <a:pt x="1456" y="23522"/>
                      <a:pt x="1198" y="24114"/>
                    </a:cubicBezTo>
                    <a:cubicBezTo>
                      <a:pt x="659" y="25272"/>
                      <a:pt x="240" y="26515"/>
                      <a:pt x="106" y="27815"/>
                    </a:cubicBezTo>
                    <a:cubicBezTo>
                      <a:pt x="42" y="28320"/>
                      <a:pt x="12" y="28831"/>
                      <a:pt x="1" y="29347"/>
                    </a:cubicBezTo>
                    <a:lnTo>
                      <a:pt x="42" y="29347"/>
                    </a:lnTo>
                    <a:cubicBezTo>
                      <a:pt x="83" y="27543"/>
                      <a:pt x="583" y="25755"/>
                      <a:pt x="1526" y="24369"/>
                    </a:cubicBezTo>
                    <a:cubicBezTo>
                      <a:pt x="1831" y="23847"/>
                      <a:pt x="2234" y="23419"/>
                      <a:pt x="2604" y="22972"/>
                    </a:cubicBezTo>
                    <a:cubicBezTo>
                      <a:pt x="3021" y="22570"/>
                      <a:pt x="3415" y="22152"/>
                      <a:pt x="3870" y="21816"/>
                    </a:cubicBezTo>
                    <a:cubicBezTo>
                      <a:pt x="4744" y="21097"/>
                      <a:pt x="5692" y="20505"/>
                      <a:pt x="6656" y="19968"/>
                    </a:cubicBezTo>
                    <a:cubicBezTo>
                      <a:pt x="7619" y="19429"/>
                      <a:pt x="8604" y="18918"/>
                      <a:pt x="9600" y="18440"/>
                    </a:cubicBezTo>
                    <a:cubicBezTo>
                      <a:pt x="10591" y="17940"/>
                      <a:pt x="11590" y="17457"/>
                      <a:pt x="12584" y="16924"/>
                    </a:cubicBezTo>
                    <a:cubicBezTo>
                      <a:pt x="14570" y="15870"/>
                      <a:pt x="16560" y="14723"/>
                      <a:pt x="18497" y="13349"/>
                    </a:cubicBezTo>
                    <a:cubicBezTo>
                      <a:pt x="19468" y="12669"/>
                      <a:pt x="20407" y="11886"/>
                      <a:pt x="21315" y="11044"/>
                    </a:cubicBezTo>
                    <a:cubicBezTo>
                      <a:pt x="22210" y="10169"/>
                      <a:pt x="23063" y="9202"/>
                      <a:pt x="23797" y="8088"/>
                    </a:cubicBezTo>
                    <a:cubicBezTo>
                      <a:pt x="24519" y="6964"/>
                      <a:pt x="25097" y="5686"/>
                      <a:pt x="25442" y="4333"/>
                    </a:cubicBezTo>
                    <a:cubicBezTo>
                      <a:pt x="25771" y="2964"/>
                      <a:pt x="25804" y="1546"/>
                      <a:pt x="25631" y="219"/>
                    </a:cubicBezTo>
                    <a:cubicBezTo>
                      <a:pt x="25619" y="116"/>
                      <a:pt x="25553" y="29"/>
                      <a:pt x="25464" y="7"/>
                    </a:cubicBezTo>
                    <a:cubicBezTo>
                      <a:pt x="25448" y="3"/>
                      <a:pt x="25432" y="1"/>
                      <a:pt x="25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36"/>
              <p:cNvSpPr/>
              <p:nvPr/>
            </p:nvSpPr>
            <p:spPr>
              <a:xfrm>
                <a:off x="3188625" y="5013075"/>
                <a:ext cx="435200" cy="6800"/>
              </a:xfrm>
              <a:custGeom>
                <a:avLst/>
                <a:gdLst/>
                <a:ahLst/>
                <a:cxnLst/>
                <a:rect l="l" t="t" r="r" b="b"/>
                <a:pathLst>
                  <a:path w="17408" h="272" extrusionOk="0">
                    <a:moveTo>
                      <a:pt x="0" y="1"/>
                    </a:moveTo>
                    <a:lnTo>
                      <a:pt x="0" y="271"/>
                    </a:lnTo>
                    <a:lnTo>
                      <a:pt x="17408" y="271"/>
                    </a:lnTo>
                    <a:lnTo>
                      <a:pt x="174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36"/>
              <p:cNvSpPr/>
              <p:nvPr/>
            </p:nvSpPr>
            <p:spPr>
              <a:xfrm>
                <a:off x="3025425" y="4816225"/>
                <a:ext cx="613725" cy="6825"/>
              </a:xfrm>
              <a:custGeom>
                <a:avLst/>
                <a:gdLst/>
                <a:ahLst/>
                <a:cxnLst/>
                <a:rect l="l" t="t" r="r" b="b"/>
                <a:pathLst>
                  <a:path w="24549" h="273" extrusionOk="0">
                    <a:moveTo>
                      <a:pt x="0" y="0"/>
                    </a:moveTo>
                    <a:lnTo>
                      <a:pt x="0" y="272"/>
                    </a:lnTo>
                    <a:lnTo>
                      <a:pt x="24549" y="272"/>
                    </a:lnTo>
                    <a:lnTo>
                      <a:pt x="24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36"/>
              <p:cNvSpPr/>
              <p:nvPr/>
            </p:nvSpPr>
            <p:spPr>
              <a:xfrm>
                <a:off x="3071175" y="4914725"/>
                <a:ext cx="579725" cy="6825"/>
              </a:xfrm>
              <a:custGeom>
                <a:avLst/>
                <a:gdLst/>
                <a:ahLst/>
                <a:cxnLst/>
                <a:rect l="l" t="t" r="r" b="b"/>
                <a:pathLst>
                  <a:path w="23189" h="273" extrusionOk="0">
                    <a:moveTo>
                      <a:pt x="1" y="0"/>
                    </a:moveTo>
                    <a:lnTo>
                      <a:pt x="1" y="272"/>
                    </a:lnTo>
                    <a:lnTo>
                      <a:pt x="23188" y="272"/>
                    </a:lnTo>
                    <a:lnTo>
                      <a:pt x="23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36"/>
              <p:cNvSpPr/>
              <p:nvPr/>
            </p:nvSpPr>
            <p:spPr>
              <a:xfrm>
                <a:off x="3011550" y="4717850"/>
                <a:ext cx="561925" cy="6825"/>
              </a:xfrm>
              <a:custGeom>
                <a:avLst/>
                <a:gdLst/>
                <a:ahLst/>
                <a:cxnLst/>
                <a:rect l="l" t="t" r="r" b="b"/>
                <a:pathLst>
                  <a:path w="22477" h="273" extrusionOk="0">
                    <a:moveTo>
                      <a:pt x="1" y="1"/>
                    </a:moveTo>
                    <a:lnTo>
                      <a:pt x="1" y="273"/>
                    </a:lnTo>
                    <a:lnTo>
                      <a:pt x="22477" y="273"/>
                    </a:lnTo>
                    <a:lnTo>
                      <a:pt x="22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36"/>
              <p:cNvSpPr/>
              <p:nvPr/>
            </p:nvSpPr>
            <p:spPr>
              <a:xfrm>
                <a:off x="3036700" y="4619500"/>
                <a:ext cx="428025" cy="6825"/>
              </a:xfrm>
              <a:custGeom>
                <a:avLst/>
                <a:gdLst/>
                <a:ahLst/>
                <a:cxnLst/>
                <a:rect l="l" t="t" r="r" b="b"/>
                <a:pathLst>
                  <a:path w="17121" h="273" extrusionOk="0">
                    <a:moveTo>
                      <a:pt x="0" y="1"/>
                    </a:moveTo>
                    <a:lnTo>
                      <a:pt x="0" y="272"/>
                    </a:lnTo>
                    <a:lnTo>
                      <a:pt x="17121" y="272"/>
                    </a:lnTo>
                    <a:lnTo>
                      <a:pt x="171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36"/>
              <p:cNvSpPr/>
              <p:nvPr/>
            </p:nvSpPr>
            <p:spPr>
              <a:xfrm>
                <a:off x="3105300" y="4521150"/>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36"/>
              <p:cNvSpPr/>
              <p:nvPr/>
            </p:nvSpPr>
            <p:spPr>
              <a:xfrm>
                <a:off x="3351125" y="5111450"/>
                <a:ext cx="208950" cy="6775"/>
              </a:xfrm>
              <a:custGeom>
                <a:avLst/>
                <a:gdLst/>
                <a:ahLst/>
                <a:cxnLst/>
                <a:rect l="l" t="t" r="r" b="b"/>
                <a:pathLst>
                  <a:path w="8358" h="271" extrusionOk="0">
                    <a:moveTo>
                      <a:pt x="1" y="0"/>
                    </a:moveTo>
                    <a:lnTo>
                      <a:pt x="1" y="271"/>
                    </a:lnTo>
                    <a:lnTo>
                      <a:pt x="8357" y="271"/>
                    </a:lnTo>
                    <a:lnTo>
                      <a:pt x="83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36"/>
              <p:cNvSpPr/>
              <p:nvPr/>
            </p:nvSpPr>
            <p:spPr>
              <a:xfrm>
                <a:off x="3108250" y="4884300"/>
                <a:ext cx="541600" cy="591950"/>
              </a:xfrm>
              <a:custGeom>
                <a:avLst/>
                <a:gdLst/>
                <a:ahLst/>
                <a:cxnLst/>
                <a:rect l="l" t="t" r="r" b="b"/>
                <a:pathLst>
                  <a:path w="21664" h="23678" extrusionOk="0">
                    <a:moveTo>
                      <a:pt x="21616" y="0"/>
                    </a:moveTo>
                    <a:cubicBezTo>
                      <a:pt x="21632" y="401"/>
                      <a:pt x="21621" y="809"/>
                      <a:pt x="21570" y="1212"/>
                    </a:cubicBezTo>
                    <a:cubicBezTo>
                      <a:pt x="21111" y="6182"/>
                      <a:pt x="17150" y="9575"/>
                      <a:pt x="13584" y="12547"/>
                    </a:cubicBezTo>
                    <a:cubicBezTo>
                      <a:pt x="9257" y="16271"/>
                      <a:pt x="4683" y="19517"/>
                      <a:pt x="165" y="23210"/>
                    </a:cubicBezTo>
                    <a:cubicBezTo>
                      <a:pt x="0" y="23321"/>
                      <a:pt x="69" y="23677"/>
                      <a:pt x="275" y="23677"/>
                    </a:cubicBezTo>
                    <a:cubicBezTo>
                      <a:pt x="290" y="23677"/>
                      <a:pt x="306" y="23675"/>
                      <a:pt x="322" y="23671"/>
                    </a:cubicBezTo>
                    <a:cubicBezTo>
                      <a:pt x="10937" y="20828"/>
                      <a:pt x="21365" y="11644"/>
                      <a:pt x="21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36"/>
              <p:cNvSpPr/>
              <p:nvPr/>
            </p:nvSpPr>
            <p:spPr>
              <a:xfrm>
                <a:off x="3180125" y="5434100"/>
                <a:ext cx="473125" cy="6800"/>
              </a:xfrm>
              <a:custGeom>
                <a:avLst/>
                <a:gdLst/>
                <a:ahLst/>
                <a:cxnLst/>
                <a:rect l="l" t="t" r="r" b="b"/>
                <a:pathLst>
                  <a:path w="18925" h="272" extrusionOk="0">
                    <a:moveTo>
                      <a:pt x="0" y="0"/>
                    </a:moveTo>
                    <a:lnTo>
                      <a:pt x="0" y="271"/>
                    </a:lnTo>
                    <a:lnTo>
                      <a:pt x="18924" y="271"/>
                    </a:lnTo>
                    <a:lnTo>
                      <a:pt x="18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36"/>
              <p:cNvSpPr/>
              <p:nvPr/>
            </p:nvSpPr>
            <p:spPr>
              <a:xfrm>
                <a:off x="3366200" y="5286550"/>
                <a:ext cx="208925" cy="6800"/>
              </a:xfrm>
              <a:custGeom>
                <a:avLst/>
                <a:gdLst/>
                <a:ahLst/>
                <a:cxnLst/>
                <a:rect l="l" t="t" r="r" b="b"/>
                <a:pathLst>
                  <a:path w="8357" h="272" extrusionOk="0">
                    <a:moveTo>
                      <a:pt x="1" y="1"/>
                    </a:moveTo>
                    <a:lnTo>
                      <a:pt x="1" y="272"/>
                    </a:lnTo>
                    <a:lnTo>
                      <a:pt x="8356" y="272"/>
                    </a:lnTo>
                    <a:lnTo>
                      <a:pt x="8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36"/>
              <p:cNvSpPr/>
              <p:nvPr/>
            </p:nvSpPr>
            <p:spPr>
              <a:xfrm>
                <a:off x="3188625" y="3892825"/>
                <a:ext cx="440525" cy="6825"/>
              </a:xfrm>
              <a:custGeom>
                <a:avLst/>
                <a:gdLst/>
                <a:ahLst/>
                <a:cxnLst/>
                <a:rect l="l" t="t" r="r" b="b"/>
                <a:pathLst>
                  <a:path w="17621" h="273" extrusionOk="0">
                    <a:moveTo>
                      <a:pt x="0" y="0"/>
                    </a:moveTo>
                    <a:lnTo>
                      <a:pt x="0" y="272"/>
                    </a:lnTo>
                    <a:lnTo>
                      <a:pt x="17621" y="272"/>
                    </a:lnTo>
                    <a:lnTo>
                      <a:pt x="17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36"/>
              <p:cNvSpPr/>
              <p:nvPr/>
            </p:nvSpPr>
            <p:spPr>
              <a:xfrm>
                <a:off x="3023125" y="4089675"/>
                <a:ext cx="612775" cy="6800"/>
              </a:xfrm>
              <a:custGeom>
                <a:avLst/>
                <a:gdLst/>
                <a:ahLst/>
                <a:cxnLst/>
                <a:rect l="l" t="t" r="r" b="b"/>
                <a:pathLst>
                  <a:path w="24511" h="272" extrusionOk="0">
                    <a:moveTo>
                      <a:pt x="0" y="1"/>
                    </a:moveTo>
                    <a:lnTo>
                      <a:pt x="0" y="271"/>
                    </a:lnTo>
                    <a:lnTo>
                      <a:pt x="24510" y="271"/>
                    </a:lnTo>
                    <a:lnTo>
                      <a:pt x="245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36"/>
              <p:cNvSpPr/>
              <p:nvPr/>
            </p:nvSpPr>
            <p:spPr>
              <a:xfrm>
                <a:off x="3071175" y="3991175"/>
                <a:ext cx="579725" cy="6825"/>
              </a:xfrm>
              <a:custGeom>
                <a:avLst/>
                <a:gdLst/>
                <a:ahLst/>
                <a:cxnLst/>
                <a:rect l="l" t="t" r="r" b="b"/>
                <a:pathLst>
                  <a:path w="23189" h="273" extrusionOk="0">
                    <a:moveTo>
                      <a:pt x="1" y="1"/>
                    </a:moveTo>
                    <a:lnTo>
                      <a:pt x="1" y="273"/>
                    </a:lnTo>
                    <a:lnTo>
                      <a:pt x="23188" y="273"/>
                    </a:lnTo>
                    <a:lnTo>
                      <a:pt x="231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36"/>
              <p:cNvSpPr/>
              <p:nvPr/>
            </p:nvSpPr>
            <p:spPr>
              <a:xfrm>
                <a:off x="3012450" y="4188025"/>
                <a:ext cx="561025" cy="6800"/>
              </a:xfrm>
              <a:custGeom>
                <a:avLst/>
                <a:gdLst/>
                <a:ahLst/>
                <a:cxnLst/>
                <a:rect l="l" t="t" r="r" b="b"/>
                <a:pathLst>
                  <a:path w="22441" h="272" extrusionOk="0">
                    <a:moveTo>
                      <a:pt x="1" y="1"/>
                    </a:moveTo>
                    <a:lnTo>
                      <a:pt x="1" y="272"/>
                    </a:lnTo>
                    <a:lnTo>
                      <a:pt x="22441" y="272"/>
                    </a:lnTo>
                    <a:lnTo>
                      <a:pt x="22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36"/>
              <p:cNvSpPr/>
              <p:nvPr/>
            </p:nvSpPr>
            <p:spPr>
              <a:xfrm>
                <a:off x="3042125" y="4286525"/>
                <a:ext cx="422600" cy="6675"/>
              </a:xfrm>
              <a:custGeom>
                <a:avLst/>
                <a:gdLst/>
                <a:ahLst/>
                <a:cxnLst/>
                <a:rect l="l" t="t" r="r" b="b"/>
                <a:pathLst>
                  <a:path w="16904" h="267" extrusionOk="0">
                    <a:moveTo>
                      <a:pt x="0" y="1"/>
                    </a:moveTo>
                    <a:lnTo>
                      <a:pt x="0" y="266"/>
                    </a:lnTo>
                    <a:lnTo>
                      <a:pt x="16904" y="266"/>
                    </a:lnTo>
                    <a:lnTo>
                      <a:pt x="169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36"/>
              <p:cNvSpPr/>
              <p:nvPr/>
            </p:nvSpPr>
            <p:spPr>
              <a:xfrm>
                <a:off x="3105300" y="4384875"/>
                <a:ext cx="221275" cy="6825"/>
              </a:xfrm>
              <a:custGeom>
                <a:avLst/>
                <a:gdLst/>
                <a:ahLst/>
                <a:cxnLst/>
                <a:rect l="l" t="t" r="r" b="b"/>
                <a:pathLst>
                  <a:path w="8851" h="273" extrusionOk="0">
                    <a:moveTo>
                      <a:pt x="1" y="0"/>
                    </a:moveTo>
                    <a:lnTo>
                      <a:pt x="1" y="272"/>
                    </a:lnTo>
                    <a:lnTo>
                      <a:pt x="8851" y="272"/>
                    </a:lnTo>
                    <a:lnTo>
                      <a:pt x="88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36"/>
              <p:cNvSpPr/>
              <p:nvPr/>
            </p:nvSpPr>
            <p:spPr>
              <a:xfrm>
                <a:off x="3351125" y="3794450"/>
                <a:ext cx="208950" cy="6825"/>
              </a:xfrm>
              <a:custGeom>
                <a:avLst/>
                <a:gdLst/>
                <a:ahLst/>
                <a:cxnLst/>
                <a:rect l="l" t="t" r="r" b="b"/>
                <a:pathLst>
                  <a:path w="8358" h="273" extrusionOk="0">
                    <a:moveTo>
                      <a:pt x="1" y="1"/>
                    </a:moveTo>
                    <a:lnTo>
                      <a:pt x="1" y="273"/>
                    </a:lnTo>
                    <a:lnTo>
                      <a:pt x="8357" y="273"/>
                    </a:lnTo>
                    <a:lnTo>
                      <a:pt x="83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36"/>
              <p:cNvSpPr/>
              <p:nvPr/>
            </p:nvSpPr>
            <p:spPr>
              <a:xfrm>
                <a:off x="3180125" y="3467725"/>
                <a:ext cx="473125" cy="6825"/>
              </a:xfrm>
              <a:custGeom>
                <a:avLst/>
                <a:gdLst/>
                <a:ahLst/>
                <a:cxnLst/>
                <a:rect l="l" t="t" r="r" b="b"/>
                <a:pathLst>
                  <a:path w="18925" h="273" extrusionOk="0">
                    <a:moveTo>
                      <a:pt x="0" y="0"/>
                    </a:moveTo>
                    <a:lnTo>
                      <a:pt x="0" y="272"/>
                    </a:lnTo>
                    <a:lnTo>
                      <a:pt x="18924" y="272"/>
                    </a:lnTo>
                    <a:lnTo>
                      <a:pt x="18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36"/>
              <p:cNvSpPr/>
              <p:nvPr/>
            </p:nvSpPr>
            <p:spPr>
              <a:xfrm>
                <a:off x="3366200" y="3615250"/>
                <a:ext cx="208925" cy="6825"/>
              </a:xfrm>
              <a:custGeom>
                <a:avLst/>
                <a:gdLst/>
                <a:ahLst/>
                <a:cxnLst/>
                <a:rect l="l" t="t" r="r" b="b"/>
                <a:pathLst>
                  <a:path w="8357" h="273" extrusionOk="0">
                    <a:moveTo>
                      <a:pt x="1" y="1"/>
                    </a:moveTo>
                    <a:lnTo>
                      <a:pt x="1" y="273"/>
                    </a:lnTo>
                    <a:lnTo>
                      <a:pt x="8356" y="273"/>
                    </a:lnTo>
                    <a:lnTo>
                      <a:pt x="83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36"/>
              <p:cNvSpPr/>
              <p:nvPr/>
            </p:nvSpPr>
            <p:spPr>
              <a:xfrm>
                <a:off x="3014125" y="4742450"/>
                <a:ext cx="670325" cy="733600"/>
              </a:xfrm>
              <a:custGeom>
                <a:avLst/>
                <a:gdLst/>
                <a:ahLst/>
                <a:cxnLst/>
                <a:rect l="l" t="t" r="r" b="b"/>
                <a:pathLst>
                  <a:path w="26813" h="29344" extrusionOk="0">
                    <a:moveTo>
                      <a:pt x="1" y="1"/>
                    </a:moveTo>
                    <a:cubicBezTo>
                      <a:pt x="377" y="10936"/>
                      <a:pt x="12264" y="15249"/>
                      <a:pt x="19844" y="20710"/>
                    </a:cubicBezTo>
                    <a:cubicBezTo>
                      <a:pt x="21602" y="22069"/>
                      <a:pt x="23132" y="23618"/>
                      <a:pt x="24151" y="25650"/>
                    </a:cubicBezTo>
                    <a:cubicBezTo>
                      <a:pt x="24635" y="26698"/>
                      <a:pt x="24973" y="27862"/>
                      <a:pt x="25203" y="29128"/>
                    </a:cubicBezTo>
                    <a:cubicBezTo>
                      <a:pt x="25221" y="29275"/>
                      <a:pt x="25316" y="29343"/>
                      <a:pt x="25411" y="29343"/>
                    </a:cubicBezTo>
                    <a:cubicBezTo>
                      <a:pt x="25512" y="29343"/>
                      <a:pt x="25614" y="29268"/>
                      <a:pt x="25631" y="29128"/>
                    </a:cubicBezTo>
                    <a:cubicBezTo>
                      <a:pt x="26812" y="20977"/>
                      <a:pt x="18843" y="15660"/>
                      <a:pt x="12584" y="12423"/>
                    </a:cubicBezTo>
                    <a:cubicBezTo>
                      <a:pt x="8708" y="10275"/>
                      <a:pt x="4078" y="8843"/>
                      <a:pt x="1526" y="4978"/>
                    </a:cubicBezTo>
                    <a:cubicBezTo>
                      <a:pt x="583" y="3593"/>
                      <a:pt x="82" y="1804"/>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36"/>
              <p:cNvSpPr/>
              <p:nvPr/>
            </p:nvSpPr>
            <p:spPr>
              <a:xfrm>
                <a:off x="3009525" y="4164650"/>
                <a:ext cx="640325" cy="719675"/>
              </a:xfrm>
              <a:custGeom>
                <a:avLst/>
                <a:gdLst/>
                <a:ahLst/>
                <a:cxnLst/>
                <a:rect l="l" t="t" r="r" b="b"/>
                <a:pathLst>
                  <a:path w="25613" h="28787" extrusionOk="0">
                    <a:moveTo>
                      <a:pt x="184" y="1"/>
                    </a:moveTo>
                    <a:cubicBezTo>
                      <a:pt x="167" y="789"/>
                      <a:pt x="210" y="1576"/>
                      <a:pt x="350" y="2348"/>
                    </a:cubicBezTo>
                    <a:cubicBezTo>
                      <a:pt x="1742" y="9729"/>
                      <a:pt x="8442" y="14582"/>
                      <a:pt x="14540" y="18020"/>
                    </a:cubicBezTo>
                    <a:cubicBezTo>
                      <a:pt x="19017" y="20547"/>
                      <a:pt x="25371" y="22708"/>
                      <a:pt x="25565" y="28786"/>
                    </a:cubicBezTo>
                    <a:lnTo>
                      <a:pt x="25612" y="28786"/>
                    </a:lnTo>
                    <a:cubicBezTo>
                      <a:pt x="25394" y="22839"/>
                      <a:pt x="20270" y="18281"/>
                      <a:pt x="15736" y="15222"/>
                    </a:cubicBezTo>
                    <a:cubicBezTo>
                      <a:pt x="9822" y="11144"/>
                      <a:pt x="0" y="8778"/>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36"/>
              <p:cNvSpPr/>
              <p:nvPr/>
            </p:nvSpPr>
            <p:spPr>
              <a:xfrm>
                <a:off x="3109650" y="3431050"/>
                <a:ext cx="540525" cy="591925"/>
              </a:xfrm>
              <a:custGeom>
                <a:avLst/>
                <a:gdLst/>
                <a:ahLst/>
                <a:cxnLst/>
                <a:rect l="l" t="t" r="r" b="b"/>
                <a:pathLst>
                  <a:path w="21621" h="23677" extrusionOk="0">
                    <a:moveTo>
                      <a:pt x="225" y="1"/>
                    </a:moveTo>
                    <a:cubicBezTo>
                      <a:pt x="125" y="1"/>
                      <a:pt x="37" y="83"/>
                      <a:pt x="16" y="207"/>
                    </a:cubicBezTo>
                    <a:cubicBezTo>
                      <a:pt x="0" y="305"/>
                      <a:pt x="36" y="408"/>
                      <a:pt x="104" y="463"/>
                    </a:cubicBezTo>
                    <a:lnTo>
                      <a:pt x="109" y="463"/>
                    </a:lnTo>
                    <a:cubicBezTo>
                      <a:pt x="3740" y="3462"/>
                      <a:pt x="7419" y="6087"/>
                      <a:pt x="10924" y="8961"/>
                    </a:cubicBezTo>
                    <a:lnTo>
                      <a:pt x="13528" y="11130"/>
                    </a:lnTo>
                    <a:cubicBezTo>
                      <a:pt x="14396" y="11847"/>
                      <a:pt x="15250" y="12586"/>
                      <a:pt x="16097" y="13347"/>
                    </a:cubicBezTo>
                    <a:cubicBezTo>
                      <a:pt x="16941" y="14113"/>
                      <a:pt x="17753" y="14928"/>
                      <a:pt x="18517" y="15819"/>
                    </a:cubicBezTo>
                    <a:cubicBezTo>
                      <a:pt x="19265" y="16721"/>
                      <a:pt x="19948" y="17716"/>
                      <a:pt x="20493" y="18824"/>
                    </a:cubicBezTo>
                    <a:cubicBezTo>
                      <a:pt x="21018" y="19938"/>
                      <a:pt x="21383" y="21178"/>
                      <a:pt x="21514" y="22459"/>
                    </a:cubicBezTo>
                    <a:cubicBezTo>
                      <a:pt x="21565" y="22862"/>
                      <a:pt x="21576" y="23270"/>
                      <a:pt x="21560" y="23677"/>
                    </a:cubicBezTo>
                    <a:lnTo>
                      <a:pt x="21607" y="23677"/>
                    </a:lnTo>
                    <a:cubicBezTo>
                      <a:pt x="21621" y="23264"/>
                      <a:pt x="21617" y="22856"/>
                      <a:pt x="21581" y="22454"/>
                    </a:cubicBezTo>
                    <a:cubicBezTo>
                      <a:pt x="21484" y="21156"/>
                      <a:pt x="21216" y="19878"/>
                      <a:pt x="20848" y="18629"/>
                    </a:cubicBezTo>
                    <a:cubicBezTo>
                      <a:pt x="20452" y="17396"/>
                      <a:pt x="19954" y="16194"/>
                      <a:pt x="19394" y="15020"/>
                    </a:cubicBezTo>
                    <a:cubicBezTo>
                      <a:pt x="18806" y="13879"/>
                      <a:pt x="18164" y="12754"/>
                      <a:pt x="17442" y="11711"/>
                    </a:cubicBezTo>
                    <a:cubicBezTo>
                      <a:pt x="16000" y="9619"/>
                      <a:pt x="14285" y="7837"/>
                      <a:pt x="12429" y="6348"/>
                    </a:cubicBezTo>
                    <a:cubicBezTo>
                      <a:pt x="10581" y="4848"/>
                      <a:pt x="8625" y="3559"/>
                      <a:pt x="6599" y="2478"/>
                    </a:cubicBezTo>
                    <a:cubicBezTo>
                      <a:pt x="4565" y="1419"/>
                      <a:pt x="2474" y="516"/>
                      <a:pt x="266" y="5"/>
                    </a:cubicBezTo>
                    <a:cubicBezTo>
                      <a:pt x="253" y="2"/>
                      <a:pt x="239"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7762;p36">
            <a:extLst>
              <a:ext uri="{FF2B5EF4-FFF2-40B4-BE49-F238E27FC236}">
                <a16:creationId xmlns:a16="http://schemas.microsoft.com/office/drawing/2014/main" id="{16422F43-E89F-2023-B09C-57213FA59538}"/>
              </a:ext>
            </a:extLst>
          </p:cNvPr>
          <p:cNvSpPr txBox="1">
            <a:spLocks noGrp="1"/>
          </p:cNvSpPr>
          <p:nvPr>
            <p:ph type="subTitle" idx="1"/>
          </p:nvPr>
        </p:nvSpPr>
        <p:spPr>
          <a:xfrm>
            <a:off x="2000251" y="972350"/>
            <a:ext cx="4851162" cy="3358349"/>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pNovo+ is a software tool that utilizes complementary HCD and ETD tandem mass spectra to perform de novo peptide sequencing with high accuracy and efficiency. By combining these two techniques, pNovo+ is able to overcome the limitations of each method and provide a more comprehensive analysis of complex peptide mixtures.</a:t>
            </a:r>
          </a:p>
          <a:p>
            <a:pPr marL="0" indent="0"/>
            <a:endParaRPr lang="en-US" dirty="0">
              <a:latin typeface="Times New Roman" panose="02020603050405020304" pitchFamily="18" charset="0"/>
              <a:cs typeface="Times New Roman" panose="02020603050405020304" pitchFamily="18" charset="0"/>
            </a:endParaRPr>
          </a:p>
          <a:p>
            <a:pPr marL="0" indent="0"/>
            <a:r>
              <a:rPr lang="en-US" dirty="0">
                <a:latin typeface="Times New Roman" panose="02020603050405020304" pitchFamily="18" charset="0"/>
                <a:cs typeface="Times New Roman" panose="02020603050405020304" pitchFamily="18" charset="0"/>
              </a:rPr>
              <a:t>In simpler terms, pNovo+ showed better accuracy in identifying peptide sequences when utilizing both HCD and ETD spectra together compared to using either of them individually. and its unique features that make it stand out from other peptide sequencing tools.</a:t>
            </a:r>
            <a:endParaRPr lang="en-IN" dirty="0">
              <a:latin typeface="Times New Roman" panose="02020603050405020304" pitchFamily="18" charset="0"/>
              <a:cs typeface="Times New Roman" panose="02020603050405020304" pitchFamily="18" charset="0"/>
            </a:endParaRPr>
          </a:p>
          <a:p>
            <a:pPr marL="0" lvl="0" indent="0"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C0DBEE6F-B00D-F3FF-46DC-1317EC005123}"/>
              </a:ext>
            </a:extLst>
          </p:cNvPr>
          <p:cNvPicPr>
            <a:picLocks noChangeAspect="1"/>
          </p:cNvPicPr>
          <p:nvPr/>
        </p:nvPicPr>
        <p:blipFill>
          <a:blip r:embed="rId2"/>
          <a:stretch>
            <a:fillRect/>
          </a:stretch>
        </p:blipFill>
        <p:spPr>
          <a:xfrm>
            <a:off x="-590550" y="3105150"/>
            <a:ext cx="2038350" cy="2038350"/>
          </a:xfrm>
          <a:prstGeom prst="rect">
            <a:avLst/>
          </a:prstGeom>
        </p:spPr>
      </p:pic>
    </p:spTree>
    <p:extLst>
      <p:ext uri="{BB962C8B-B14F-4D97-AF65-F5344CB8AC3E}">
        <p14:creationId xmlns:p14="http://schemas.microsoft.com/office/powerpoint/2010/main" val="3858533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FA264C2-B1DA-B2F7-7110-970EDAD1E2B9}"/>
              </a:ext>
            </a:extLst>
          </p:cNvPr>
          <p:cNvSpPr txBox="1"/>
          <p:nvPr/>
        </p:nvSpPr>
        <p:spPr>
          <a:xfrm>
            <a:off x="231774" y="1686773"/>
            <a:ext cx="5953126" cy="2246769"/>
          </a:xfrm>
          <a:prstGeom prst="rect">
            <a:avLst/>
          </a:prstGeom>
          <a:noFill/>
        </p:spPr>
        <p:txBody>
          <a:bodyPr wrap="square">
            <a:spAutoFit/>
          </a:bodyPr>
          <a:lstStyle/>
          <a:p>
            <a:r>
              <a:rPr lang="en-IN" dirty="0">
                <a:solidFill>
                  <a:schemeClr val="accent3"/>
                </a:solidFill>
                <a:latin typeface="Times New Roman" panose="02020603050405020304" pitchFamily="18" charset="0"/>
                <a:cs typeface="Times New Roman" panose="02020603050405020304" pitchFamily="18" charset="0"/>
              </a:rPr>
              <a:t>In traditional peptide sequencing, researchers need a known reference genome or proteome to compare their experimental data with. However, de novo peptide sequencing is different because it starts from the beginning and tries to figure out the peptide sequence only from the mass spectrometry data.</a:t>
            </a:r>
          </a:p>
          <a:p>
            <a:endParaRPr lang="en-IN" dirty="0">
              <a:solidFill>
                <a:schemeClr val="accent3"/>
              </a:solidFill>
              <a:latin typeface="Times New Roman" panose="02020603050405020304" pitchFamily="18" charset="0"/>
              <a:cs typeface="Times New Roman" panose="02020603050405020304" pitchFamily="18" charset="0"/>
            </a:endParaRPr>
          </a:p>
          <a:p>
            <a:r>
              <a:rPr lang="en-IN" dirty="0">
                <a:solidFill>
                  <a:schemeClr val="accent3"/>
                </a:solidFill>
                <a:latin typeface="Times New Roman" panose="02020603050405020304" pitchFamily="18" charset="0"/>
                <a:cs typeface="Times New Roman" panose="02020603050405020304" pitchFamily="18" charset="0"/>
              </a:rPr>
              <a:t>This method is helpful when trying to find peptides from organisms that don't have well-known genetic information or when looking for new changes in proteins that haven't been documented before. However, de novo sequencing can be difficult because the data is complicated, and it's easy to make mistakes when trying to understand the patterns in the spectra.</a:t>
            </a:r>
          </a:p>
        </p:txBody>
      </p:sp>
      <p:sp>
        <p:nvSpPr>
          <p:cNvPr id="7" name="TextBox 6">
            <a:extLst>
              <a:ext uri="{FF2B5EF4-FFF2-40B4-BE49-F238E27FC236}">
                <a16:creationId xmlns:a16="http://schemas.microsoft.com/office/drawing/2014/main" id="{E8E117C7-4EA8-62B0-2A94-BA743A8B4B2E}"/>
              </a:ext>
            </a:extLst>
          </p:cNvPr>
          <p:cNvSpPr txBox="1"/>
          <p:nvPr/>
        </p:nvSpPr>
        <p:spPr>
          <a:xfrm>
            <a:off x="231774" y="911304"/>
            <a:ext cx="4705350" cy="369332"/>
          </a:xfrm>
          <a:prstGeom prst="rect">
            <a:avLst/>
          </a:prstGeom>
          <a:noFill/>
        </p:spPr>
        <p:txBody>
          <a:bodyPr wrap="square">
            <a:spAutoFit/>
          </a:bodyPr>
          <a:lstStyle/>
          <a:p>
            <a:pPr marL="0" lvl="0" indent="0" algn="l" rtl="0">
              <a:spcBef>
                <a:spcPts val="0"/>
              </a:spcBef>
              <a:spcAft>
                <a:spcPts val="0"/>
              </a:spcAft>
              <a:buNone/>
            </a:pPr>
            <a:r>
              <a:rPr lang="en-IN" sz="1800" b="1" dirty="0">
                <a:solidFill>
                  <a:srgbClr val="C00000"/>
                </a:solidFill>
                <a:latin typeface="Inter" panose="020B0604020202020204" charset="0"/>
                <a:ea typeface="Inter" panose="020B0604020202020204" charset="0"/>
                <a:cs typeface="Recursive" panose="020B0604020202020204" charset="0"/>
              </a:rPr>
              <a:t>De Novo Peptide Sequencing</a:t>
            </a:r>
            <a:endParaRPr lang="en-IN" sz="1800" b="1" dirty="0">
              <a:solidFill>
                <a:srgbClr val="C00000"/>
              </a:solidFill>
              <a:latin typeface="Inter" panose="020B0604020202020204" charset="0"/>
              <a:ea typeface="Inter" panose="020B0604020202020204" charset="0"/>
              <a:cs typeface="Recursive" panose="020B0604020202020204" charset="0"/>
              <a:sym typeface="Recursive"/>
            </a:endParaRPr>
          </a:p>
        </p:txBody>
      </p:sp>
      <p:pic>
        <p:nvPicPr>
          <p:cNvPr id="13" name="Picture 12">
            <a:extLst>
              <a:ext uri="{FF2B5EF4-FFF2-40B4-BE49-F238E27FC236}">
                <a16:creationId xmlns:a16="http://schemas.microsoft.com/office/drawing/2014/main" id="{11582BF9-C48F-28C6-86E1-BB27D1583BA9}"/>
              </a:ext>
            </a:extLst>
          </p:cNvPr>
          <p:cNvPicPr>
            <a:picLocks noChangeAspect="1"/>
          </p:cNvPicPr>
          <p:nvPr/>
        </p:nvPicPr>
        <p:blipFill>
          <a:blip r:embed="rId2"/>
          <a:stretch>
            <a:fillRect/>
          </a:stretch>
        </p:blipFill>
        <p:spPr>
          <a:xfrm>
            <a:off x="6362701" y="1549400"/>
            <a:ext cx="2692400" cy="2692400"/>
          </a:xfrm>
          <a:prstGeom prst="ellipse">
            <a:avLst/>
          </a:prstGeom>
          <a:ln>
            <a:noFill/>
          </a:ln>
          <a:effectLst>
            <a:softEdge rad="112500"/>
          </a:effectLst>
        </p:spPr>
      </p:pic>
    </p:spTree>
    <p:extLst>
      <p:ext uri="{BB962C8B-B14F-4D97-AF65-F5344CB8AC3E}">
        <p14:creationId xmlns:p14="http://schemas.microsoft.com/office/powerpoint/2010/main" val="2521913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A7185C-0AF4-B8AE-2E60-B4A9059942CF}"/>
              </a:ext>
            </a:extLst>
          </p:cNvPr>
          <p:cNvSpPr txBox="1"/>
          <p:nvPr/>
        </p:nvSpPr>
        <p:spPr>
          <a:xfrm>
            <a:off x="1009650" y="1270566"/>
            <a:ext cx="6572250" cy="2893100"/>
          </a:xfrm>
          <a:prstGeom prst="rect">
            <a:avLst/>
          </a:prstGeom>
          <a:noFill/>
        </p:spPr>
        <p:txBody>
          <a:bodyPr wrap="square">
            <a:spAutoFit/>
          </a:bodyPr>
          <a:lstStyle/>
          <a:p>
            <a:r>
              <a:rPr lang="en-US" b="0" i="0" dirty="0">
                <a:solidFill>
                  <a:schemeClr val="tx1"/>
                </a:solidFill>
                <a:effectLst/>
                <a:latin typeface="Times New Roman" panose="02020603050405020304" pitchFamily="18" charset="0"/>
                <a:cs typeface="Times New Roman" panose="02020603050405020304" pitchFamily="18" charset="0"/>
              </a:rPr>
              <a:t>Database search and de novo sequencing are parallel methods used for peptide identification from tandem mass spectra. In database search, which has improved considerably in the past </a:t>
            </a:r>
            <a:r>
              <a:rPr lang="en-US" b="0" i="0" dirty="0" err="1">
                <a:solidFill>
                  <a:schemeClr val="tx1"/>
                </a:solidFill>
                <a:effectLst/>
                <a:latin typeface="Times New Roman" panose="02020603050405020304" pitchFamily="18" charset="0"/>
                <a:cs typeface="Times New Roman" panose="02020603050405020304" pitchFamily="18" charset="0"/>
              </a:rPr>
              <a:t>decades,all</a:t>
            </a:r>
            <a:r>
              <a:rPr lang="en-US" b="0" i="0" dirty="0">
                <a:solidFill>
                  <a:schemeClr val="tx1"/>
                </a:solidFill>
                <a:effectLst/>
                <a:latin typeface="Times New Roman" panose="02020603050405020304" pitchFamily="18" charset="0"/>
                <a:cs typeface="Times New Roman" panose="02020603050405020304" pitchFamily="18" charset="0"/>
              </a:rPr>
              <a:t> candidate peptides from a specified database are retrieved for each spectrum, and each peptide-spectrum match is scored via a scoring function. </a:t>
            </a:r>
          </a:p>
          <a:p>
            <a:endParaRPr lang="en-US" b="0" i="0" dirty="0">
              <a:solidFill>
                <a:schemeClr val="tx1"/>
              </a:solidFill>
              <a:effectLst/>
              <a:latin typeface="Times New Roman" panose="02020603050405020304" pitchFamily="18" charset="0"/>
              <a:cs typeface="Times New Roman" panose="02020603050405020304" pitchFamily="18" charset="0"/>
            </a:endParaRPr>
          </a:p>
          <a:p>
            <a:r>
              <a:rPr lang="en-US" b="0" i="0" dirty="0">
                <a:solidFill>
                  <a:schemeClr val="tx1"/>
                </a:solidFill>
                <a:effectLst/>
                <a:latin typeface="Times New Roman" panose="02020603050405020304" pitchFamily="18" charset="0"/>
                <a:cs typeface="Times New Roman" panose="02020603050405020304" pitchFamily="18" charset="0"/>
              </a:rPr>
              <a:t>There are many database search engines, such as Mascot,(2) SEQUEST,</a:t>
            </a:r>
          </a:p>
          <a:p>
            <a:r>
              <a:rPr lang="en-US" b="0" i="0" dirty="0">
                <a:solidFill>
                  <a:schemeClr val="tx1"/>
                </a:solidFill>
                <a:effectLst/>
                <a:latin typeface="Times New Roman" panose="02020603050405020304" pitchFamily="18" charset="0"/>
                <a:cs typeface="Times New Roman" panose="02020603050405020304" pitchFamily="18" charset="0"/>
              </a:rPr>
              <a:t> </a:t>
            </a:r>
            <a:r>
              <a:rPr lang="en-US" b="0" i="0" u="sng" dirty="0">
                <a:solidFill>
                  <a:schemeClr val="tx1"/>
                </a:solidFill>
                <a:effectLst/>
                <a:latin typeface="Times New Roman" panose="02020603050405020304" pitchFamily="18" charset="0"/>
                <a:cs typeface="Times New Roman" panose="02020603050405020304" pitchFamily="18" charset="0"/>
              </a:rPr>
              <a:t>(3)</a:t>
            </a:r>
            <a:r>
              <a:rPr lang="en-US" b="0" i="0" dirty="0">
                <a:solidFill>
                  <a:schemeClr val="tx1"/>
                </a:solidFill>
                <a:effectLst/>
                <a:latin typeface="Times New Roman" panose="02020603050405020304" pitchFamily="18" charset="0"/>
                <a:cs typeface="Times New Roman" panose="02020603050405020304" pitchFamily="18" charset="0"/>
              </a:rPr>
              <a:t> X! Tandem, </a:t>
            </a:r>
            <a:r>
              <a:rPr lang="en-US" b="0" i="0" u="sng" dirty="0">
                <a:solidFill>
                  <a:schemeClr val="tx1"/>
                </a:solidFill>
                <a:effectLst/>
                <a:latin typeface="Times New Roman" panose="02020603050405020304" pitchFamily="18" charset="0"/>
                <a:cs typeface="Times New Roman" panose="02020603050405020304" pitchFamily="18" charset="0"/>
              </a:rPr>
              <a:t>(4)</a:t>
            </a:r>
            <a:r>
              <a:rPr lang="en-US" b="0" i="0" dirty="0">
                <a:solidFill>
                  <a:schemeClr val="tx1"/>
                </a:solidFill>
                <a:effectLst/>
                <a:latin typeface="Times New Roman" panose="02020603050405020304" pitchFamily="18" charset="0"/>
                <a:cs typeface="Times New Roman" panose="02020603050405020304" pitchFamily="18" charset="0"/>
              </a:rPr>
              <a:t> OMSSA,</a:t>
            </a:r>
            <a:r>
              <a:rPr lang="en-US" b="0" i="0" u="sng" dirty="0">
                <a:solidFill>
                  <a:schemeClr val="tx1"/>
                </a:solidFill>
                <a:effectLst/>
                <a:latin typeface="Times New Roman" panose="02020603050405020304" pitchFamily="18" charset="0"/>
                <a:cs typeface="Times New Roman" panose="02020603050405020304" pitchFamily="18" charset="0"/>
              </a:rPr>
              <a:t>(5)</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dirty="0" err="1">
                <a:solidFill>
                  <a:schemeClr val="tx1"/>
                </a:solidFill>
                <a:effectLst/>
                <a:latin typeface="Times New Roman" panose="02020603050405020304" pitchFamily="18" charset="0"/>
                <a:cs typeface="Times New Roman" panose="02020603050405020304" pitchFamily="18" charset="0"/>
              </a:rPr>
              <a:t>ByOnic</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u="sng" dirty="0">
                <a:solidFill>
                  <a:schemeClr val="tx1"/>
                </a:solidFill>
                <a:effectLst/>
                <a:latin typeface="Times New Roman" panose="02020603050405020304" pitchFamily="18" charset="0"/>
                <a:cs typeface="Times New Roman" panose="02020603050405020304" pitchFamily="18" charset="0"/>
              </a:rPr>
              <a:t>(6)</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dirty="0" err="1">
                <a:solidFill>
                  <a:schemeClr val="tx1"/>
                </a:solidFill>
                <a:effectLst/>
                <a:latin typeface="Times New Roman" panose="02020603050405020304" pitchFamily="18" charset="0"/>
                <a:cs typeface="Times New Roman" panose="02020603050405020304" pitchFamily="18" charset="0"/>
              </a:rPr>
              <a:t>pFind</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u="sng" dirty="0">
                <a:solidFill>
                  <a:schemeClr val="tx1"/>
                </a:solidFill>
                <a:effectLst/>
                <a:latin typeface="Times New Roman" panose="02020603050405020304" pitchFamily="18" charset="0"/>
                <a:cs typeface="Times New Roman" panose="02020603050405020304" pitchFamily="18" charset="0"/>
              </a:rPr>
              <a:t>(7)</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dirty="0" err="1">
                <a:solidFill>
                  <a:schemeClr val="tx1"/>
                </a:solidFill>
                <a:effectLst/>
                <a:latin typeface="Times New Roman" panose="02020603050405020304" pitchFamily="18" charset="0"/>
                <a:cs typeface="Times New Roman" panose="02020603050405020304" pitchFamily="18" charset="0"/>
              </a:rPr>
              <a:t>InsPecT</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u="sng" dirty="0">
                <a:solidFill>
                  <a:schemeClr val="tx1"/>
                </a:solidFill>
                <a:effectLst/>
                <a:latin typeface="Times New Roman" panose="02020603050405020304" pitchFamily="18" charset="0"/>
                <a:cs typeface="Times New Roman" panose="02020603050405020304" pitchFamily="18" charset="0"/>
              </a:rPr>
              <a:t>(8)</a:t>
            </a:r>
            <a:r>
              <a:rPr lang="en-US" b="0" i="0" dirty="0">
                <a:solidFill>
                  <a:schemeClr val="tx1"/>
                </a:solidFill>
                <a:effectLst/>
                <a:latin typeface="Times New Roman" panose="02020603050405020304" pitchFamily="18" charset="0"/>
                <a:cs typeface="Times New Roman" panose="02020603050405020304" pitchFamily="18" charset="0"/>
              </a:rPr>
              <a:t> and </a:t>
            </a:r>
            <a:r>
              <a:rPr lang="en-US" b="0" i="0" dirty="0" err="1">
                <a:solidFill>
                  <a:schemeClr val="tx1"/>
                </a:solidFill>
                <a:effectLst/>
                <a:latin typeface="Times New Roman" panose="02020603050405020304" pitchFamily="18" charset="0"/>
                <a:cs typeface="Times New Roman" panose="02020603050405020304" pitchFamily="18" charset="0"/>
              </a:rPr>
              <a:t>Phenyx</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u="sng" dirty="0">
                <a:solidFill>
                  <a:schemeClr val="tx1"/>
                </a:solidFill>
                <a:effectLst/>
                <a:latin typeface="Times New Roman" panose="02020603050405020304" pitchFamily="18" charset="0"/>
                <a:cs typeface="Times New Roman" panose="02020603050405020304" pitchFamily="18" charset="0"/>
              </a:rPr>
              <a:t>(9)</a:t>
            </a:r>
          </a:p>
          <a:p>
            <a:endParaRPr lang="en-US" b="0" i="0" u="sng" dirty="0">
              <a:solidFill>
                <a:schemeClr val="tx1"/>
              </a:solidFill>
              <a:effectLst/>
              <a:latin typeface="Times New Roman" panose="02020603050405020304" pitchFamily="18" charset="0"/>
              <a:cs typeface="Times New Roman" panose="02020603050405020304" pitchFamily="18" charset="0"/>
            </a:endParaRPr>
          </a:p>
          <a:p>
            <a:r>
              <a:rPr lang="en-US" b="0" i="0" dirty="0">
                <a:solidFill>
                  <a:schemeClr val="tx1"/>
                </a:solidFill>
                <a:effectLst/>
                <a:latin typeface="Times New Roman" panose="02020603050405020304" pitchFamily="18" charset="0"/>
                <a:cs typeface="Times New Roman" panose="02020603050405020304" pitchFamily="18" charset="0"/>
              </a:rPr>
              <a:t>They are widely used for routine analysis of tandem mass spectrometry (MS/MS) data. However, this approach fails when correct peptides are not present in the database. In situations like this, de novo sequencing is an indispensable and most valuable tool that can lead to correct peptide identification.</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9565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18"/>
        <p:cNvGrpSpPr/>
        <p:nvPr/>
      </p:nvGrpSpPr>
      <p:grpSpPr>
        <a:xfrm>
          <a:off x="0" y="0"/>
          <a:ext cx="0" cy="0"/>
          <a:chOff x="0" y="0"/>
          <a:chExt cx="0" cy="0"/>
        </a:xfrm>
      </p:grpSpPr>
      <p:sp>
        <p:nvSpPr>
          <p:cNvPr id="17819" name="Google Shape;17819;p37"/>
          <p:cNvSpPr txBox="1">
            <a:spLocks noGrp="1"/>
          </p:cNvSpPr>
          <p:nvPr>
            <p:ph type="title"/>
          </p:nvPr>
        </p:nvSpPr>
        <p:spPr>
          <a:xfrm>
            <a:off x="737700" y="318179"/>
            <a:ext cx="7668600" cy="56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Principle in Tandem Mass Spectrum</a:t>
            </a:r>
            <a:endParaRPr dirty="0"/>
          </a:p>
        </p:txBody>
      </p:sp>
      <p:sp>
        <p:nvSpPr>
          <p:cNvPr id="17821" name="Google Shape;17821;p37"/>
          <p:cNvSpPr txBox="1"/>
          <p:nvPr/>
        </p:nvSpPr>
        <p:spPr>
          <a:xfrm>
            <a:off x="737700" y="1093439"/>
            <a:ext cx="777300" cy="7002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b="1">
              <a:solidFill>
                <a:srgbClr val="EFEFEF"/>
              </a:solidFill>
              <a:latin typeface="Inter"/>
              <a:ea typeface="Inter"/>
              <a:cs typeface="Inter"/>
              <a:sym typeface="Inter"/>
            </a:endParaRPr>
          </a:p>
        </p:txBody>
      </p:sp>
      <p:sp>
        <p:nvSpPr>
          <p:cNvPr id="17842" name="Google Shape;17842;p37"/>
          <p:cNvSpPr txBox="1">
            <a:spLocks noGrp="1"/>
          </p:cNvSpPr>
          <p:nvPr>
            <p:ph type="subTitle" idx="7"/>
          </p:nvPr>
        </p:nvSpPr>
        <p:spPr>
          <a:xfrm>
            <a:off x="1584180" y="1093439"/>
            <a:ext cx="2092500" cy="46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dirty="0"/>
              <a:t>Mass Spectrometer</a:t>
            </a:r>
            <a:endParaRPr sz="1400" dirty="0"/>
          </a:p>
        </p:txBody>
      </p:sp>
      <p:sp>
        <p:nvSpPr>
          <p:cNvPr id="17843" name="Google Shape;17843;p37"/>
          <p:cNvSpPr txBox="1">
            <a:spLocks noGrp="1"/>
          </p:cNvSpPr>
          <p:nvPr>
            <p:ph type="subTitle" idx="8"/>
          </p:nvPr>
        </p:nvSpPr>
        <p:spPr>
          <a:xfrm>
            <a:off x="1584180" y="1608123"/>
            <a:ext cx="2092500" cy="4176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Protein/peptide</a:t>
            </a:r>
            <a:endParaRPr dirty="0"/>
          </a:p>
        </p:txBody>
      </p:sp>
      <p:sp>
        <p:nvSpPr>
          <p:cNvPr id="17844" name="Google Shape;17844;p37"/>
          <p:cNvSpPr txBox="1"/>
          <p:nvPr/>
        </p:nvSpPr>
        <p:spPr>
          <a:xfrm>
            <a:off x="3753300" y="1093439"/>
            <a:ext cx="5174800" cy="2929325"/>
          </a:xfrm>
          <a:prstGeom prst="rect">
            <a:avLst/>
          </a:prstGeom>
          <a:gradFill>
            <a:gsLst>
              <a:gs pos="0">
                <a:schemeClr val="dk2"/>
              </a:gs>
              <a:gs pos="50000">
                <a:srgbClr val="EFEFEF">
                  <a:alpha val="0"/>
                </a:srgbClr>
              </a:gs>
              <a:gs pos="100000">
                <a:srgbClr val="000000">
                  <a:alpha val="0"/>
                </a:srgbClr>
              </a:gs>
            </a:gsLst>
            <a:lin ang="16198662" scaled="0"/>
          </a:gra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b="1">
              <a:solidFill>
                <a:srgbClr val="EFEFEF"/>
              </a:solidFill>
              <a:latin typeface="Inter"/>
              <a:ea typeface="Inter"/>
              <a:cs typeface="Inter"/>
              <a:sym typeface="Inter"/>
            </a:endParaRPr>
          </a:p>
        </p:txBody>
      </p:sp>
      <p:sp>
        <p:nvSpPr>
          <p:cNvPr id="15" name="TextBox 14">
            <a:extLst>
              <a:ext uri="{FF2B5EF4-FFF2-40B4-BE49-F238E27FC236}">
                <a16:creationId xmlns:a16="http://schemas.microsoft.com/office/drawing/2014/main" id="{79D1D578-B23D-86B1-558D-DC9996067750}"/>
              </a:ext>
            </a:extLst>
          </p:cNvPr>
          <p:cNvSpPr txBox="1"/>
          <p:nvPr/>
        </p:nvSpPr>
        <p:spPr>
          <a:xfrm>
            <a:off x="3861249" y="1549737"/>
            <a:ext cx="4705350" cy="2246769"/>
          </a:xfrm>
          <a:prstGeom prst="rect">
            <a:avLst/>
          </a:prstGeom>
          <a:noFill/>
        </p:spPr>
        <p:txBody>
          <a:bodyPr wrap="square">
            <a:spAutoFit/>
          </a:bodyPr>
          <a:lstStyle/>
          <a:p>
            <a:r>
              <a:rPr lang="en-US" dirty="0">
                <a:solidFill>
                  <a:schemeClr val="accent3"/>
                </a:solidFill>
                <a:latin typeface="Times New Roman" panose="02020603050405020304" pitchFamily="18" charset="0"/>
                <a:cs typeface="Times New Roman" panose="02020603050405020304" pitchFamily="18" charset="0"/>
              </a:rPr>
              <a:t>T</a:t>
            </a:r>
            <a:r>
              <a:rPr lang="en-US" b="0" dirty="0">
                <a:solidFill>
                  <a:schemeClr val="accent3"/>
                </a:solidFill>
                <a:effectLst/>
                <a:latin typeface="Times New Roman" panose="02020603050405020304" pitchFamily="18" charset="0"/>
                <a:cs typeface="Times New Roman" panose="02020603050405020304" pitchFamily="18" charset="0"/>
              </a:rPr>
              <a:t>he peptide is fragmented along the peptide backbone and the resulting fragment ions are measured to produce the </a:t>
            </a:r>
            <a:r>
              <a:rPr lang="en-US" b="0" dirty="0" err="1">
                <a:solidFill>
                  <a:schemeClr val="accent3"/>
                </a:solidFill>
                <a:effectLst/>
                <a:latin typeface="Times New Roman" panose="02020603050405020304" pitchFamily="18" charset="0"/>
                <a:cs typeface="Times New Roman" panose="02020603050405020304" pitchFamily="18" charset="0"/>
              </a:rPr>
              <a:t>ms</a:t>
            </a:r>
            <a:r>
              <a:rPr lang="en-US" b="0" dirty="0">
                <a:solidFill>
                  <a:schemeClr val="accent3"/>
                </a:solidFill>
                <a:effectLst/>
                <a:latin typeface="Times New Roman" panose="02020603050405020304" pitchFamily="18" charset="0"/>
                <a:cs typeface="Times New Roman" panose="02020603050405020304" pitchFamily="18" charset="0"/>
              </a:rPr>
              <a:t> spectrum the analytical technique measures the mass to charge ratio of charged particles that is the peptide fragments depending on the fragmentation method used different fragment ion types can be produced the most widely used fragmentation methods are </a:t>
            </a:r>
          </a:p>
          <a:p>
            <a:endParaRPr lang="en-US" b="0" dirty="0">
              <a:solidFill>
                <a:schemeClr val="accent3"/>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IN" dirty="0">
                <a:latin typeface="georgia" panose="02040502050405020303" pitchFamily="18" charset="0"/>
              </a:rPr>
              <a:t>H</a:t>
            </a:r>
            <a:r>
              <a:rPr lang="en-IN" b="0" i="0" dirty="0">
                <a:solidFill>
                  <a:srgbClr val="000000"/>
                </a:solidFill>
                <a:effectLst/>
                <a:latin typeface="georgia" panose="02040502050405020303" pitchFamily="18" charset="0"/>
              </a:rPr>
              <a:t>igher energy collisional dissociation</a:t>
            </a:r>
            <a:r>
              <a:rPr lang="en-US" b="0" dirty="0">
                <a:solidFill>
                  <a:schemeClr val="accent3"/>
                </a:solidFill>
                <a:effectLst/>
                <a:latin typeface="Times New Roman" panose="02020603050405020304" pitchFamily="18" charset="0"/>
                <a:cs typeface="Times New Roman" panose="02020603050405020304" pitchFamily="18" charset="0"/>
              </a:rPr>
              <a:t>{HCD} </a:t>
            </a:r>
          </a:p>
          <a:p>
            <a:pPr marL="285750" indent="-285750">
              <a:buFont typeface="Wingdings" panose="05000000000000000000" pitchFamily="2" charset="2"/>
              <a:buChar char="ü"/>
            </a:pPr>
            <a:r>
              <a:rPr lang="en-US" dirty="0">
                <a:solidFill>
                  <a:schemeClr val="bg1"/>
                </a:solidFill>
                <a:latin typeface="Times New Roman" panose="02020603050405020304" pitchFamily="18" charset="0"/>
                <a:cs typeface="Times New Roman" panose="02020603050405020304" pitchFamily="18" charset="0"/>
              </a:rPr>
              <a:t>E</a:t>
            </a:r>
            <a:r>
              <a:rPr lang="en-US" b="0" dirty="0">
                <a:solidFill>
                  <a:schemeClr val="bg1"/>
                </a:solidFill>
                <a:effectLst/>
                <a:latin typeface="Times New Roman" panose="02020603050405020304" pitchFamily="18" charset="0"/>
                <a:cs typeface="Times New Roman" panose="02020603050405020304" pitchFamily="18" charset="0"/>
              </a:rPr>
              <a:t>lectron transfer dissociation</a:t>
            </a:r>
            <a:r>
              <a:rPr lang="en-US" b="0" dirty="0">
                <a:solidFill>
                  <a:schemeClr val="accent3"/>
                </a:solidFill>
                <a:effectLst/>
                <a:latin typeface="Times New Roman" panose="02020603050405020304" pitchFamily="18" charset="0"/>
                <a:cs typeface="Times New Roman" panose="02020603050405020304" pitchFamily="18" charset="0"/>
              </a:rPr>
              <a:t>{EID}</a:t>
            </a:r>
          </a:p>
        </p:txBody>
      </p:sp>
      <p:sp>
        <p:nvSpPr>
          <p:cNvPr id="16" name="Google Shape;17843;p37">
            <a:extLst>
              <a:ext uri="{FF2B5EF4-FFF2-40B4-BE49-F238E27FC236}">
                <a16:creationId xmlns:a16="http://schemas.microsoft.com/office/drawing/2014/main" id="{2D15BFB7-E239-4493-4761-665D3926CE10}"/>
              </a:ext>
            </a:extLst>
          </p:cNvPr>
          <p:cNvSpPr txBox="1">
            <a:spLocks/>
          </p:cNvSpPr>
          <p:nvPr/>
        </p:nvSpPr>
        <p:spPr>
          <a:xfrm>
            <a:off x="834606" y="2132534"/>
            <a:ext cx="2092500" cy="361674"/>
          </a:xfrm>
          <a:prstGeom prst="rect">
            <a:avLst/>
          </a:prstGeom>
          <a:gradFill>
            <a:gsLst>
              <a:gs pos="0">
                <a:schemeClr val="accent1"/>
              </a:gs>
              <a:gs pos="58000">
                <a:srgbClr val="000000">
                  <a:alpha val="0"/>
                </a:srgbClr>
              </a:gs>
              <a:gs pos="100000">
                <a:srgbClr val="000000">
                  <a:alpha val="0"/>
                </a:srgbClr>
              </a:gs>
            </a:gsLst>
            <a:lin ang="16200038" scaled="0"/>
          </a:grad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1pPr>
            <a:lvl2pPr marL="914400" marR="0" lvl="1"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2pPr>
            <a:lvl3pPr marL="1371600" marR="0" lvl="2"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3pPr>
            <a:lvl4pPr marL="1828800" marR="0" lvl="3"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4pPr>
            <a:lvl5pPr marL="2286000" marR="0" lvl="4"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5pPr>
            <a:lvl6pPr marL="2743200" marR="0" lvl="5"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6pPr>
            <a:lvl7pPr marL="3200400" marR="0" lvl="6"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7pPr>
            <a:lvl8pPr marL="3657600" marR="0" lvl="7"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8pPr>
            <a:lvl9pPr marL="4114800" marR="0" lvl="8" indent="-317500" algn="ctr" rtl="0">
              <a:lnSpc>
                <a:spcPct val="100000"/>
              </a:lnSpc>
              <a:spcBef>
                <a:spcPts val="0"/>
              </a:spcBef>
              <a:spcAft>
                <a:spcPts val="0"/>
              </a:spcAft>
              <a:buClr>
                <a:schemeClr val="dk1"/>
              </a:buClr>
              <a:buSzPts val="1400"/>
              <a:buFont typeface="Recursive"/>
              <a:buNone/>
              <a:defRPr sz="1400" b="0" i="0" u="none" strike="noStrike" cap="none">
                <a:solidFill>
                  <a:schemeClr val="dk1"/>
                </a:solidFill>
                <a:latin typeface="Recursive"/>
                <a:ea typeface="Recursive"/>
                <a:cs typeface="Recursive"/>
                <a:sym typeface="Recursive"/>
              </a:defRPr>
            </a:lvl9pPr>
          </a:lstStyle>
          <a:p>
            <a:pPr marL="0" indent="0"/>
            <a:r>
              <a:rPr lang="en-US" dirty="0">
                <a:ln>
                  <a:solidFill>
                    <a:schemeClr val="bg2"/>
                  </a:solidFill>
                </a:ln>
              </a:rPr>
              <a:t>Mass Spectrometer</a:t>
            </a:r>
          </a:p>
        </p:txBody>
      </p:sp>
      <p:sp>
        <p:nvSpPr>
          <p:cNvPr id="21" name="TextBox 20">
            <a:extLst>
              <a:ext uri="{FF2B5EF4-FFF2-40B4-BE49-F238E27FC236}">
                <a16:creationId xmlns:a16="http://schemas.microsoft.com/office/drawing/2014/main" id="{AEE9626A-470B-1AF0-C958-533A30ED4E51}"/>
              </a:ext>
            </a:extLst>
          </p:cNvPr>
          <p:cNvSpPr txBox="1"/>
          <p:nvPr/>
        </p:nvSpPr>
        <p:spPr>
          <a:xfrm>
            <a:off x="1604886" y="2424528"/>
            <a:ext cx="369294" cy="523220"/>
          </a:xfrm>
          <a:prstGeom prst="rect">
            <a:avLst/>
          </a:prstGeom>
          <a:noFill/>
        </p:spPr>
        <p:txBody>
          <a:bodyPr wrap="square">
            <a:spAutoFit/>
          </a:bodyPr>
          <a:lstStyle/>
          <a:p>
            <a:r>
              <a:rPr lang="en-US" sz="2800" b="1" dirty="0">
                <a:solidFill>
                  <a:srgbClr val="FFFF00"/>
                </a:solidFill>
                <a:effectLst/>
                <a:latin typeface="Arial Black" panose="020B0A04020102020204" pitchFamily="34" charset="0"/>
                <a:cs typeface="Times New Roman" panose="02020603050405020304" pitchFamily="18" charset="0"/>
              </a:rPr>
              <a:t>+</a:t>
            </a:r>
            <a:endParaRPr lang="en-IN" sz="2800" b="1" dirty="0">
              <a:solidFill>
                <a:srgbClr val="FFFF00"/>
              </a:solidFill>
              <a:latin typeface="Arial Black" panose="020B0A04020102020204" pitchFamily="34" charset="0"/>
            </a:endParaRPr>
          </a:p>
        </p:txBody>
      </p:sp>
      <p:pic>
        <p:nvPicPr>
          <p:cNvPr id="23" name="Picture 22">
            <a:extLst>
              <a:ext uri="{FF2B5EF4-FFF2-40B4-BE49-F238E27FC236}">
                <a16:creationId xmlns:a16="http://schemas.microsoft.com/office/drawing/2014/main" id="{99310FC6-548B-AAB1-26DE-035271410ACE}"/>
              </a:ext>
            </a:extLst>
          </p:cNvPr>
          <p:cNvPicPr>
            <a:picLocks noChangeAspect="1"/>
          </p:cNvPicPr>
          <p:nvPr/>
        </p:nvPicPr>
        <p:blipFill>
          <a:blip r:embed="rId3"/>
          <a:stretch>
            <a:fillRect/>
          </a:stretch>
        </p:blipFill>
        <p:spPr>
          <a:xfrm>
            <a:off x="406631" y="2806761"/>
            <a:ext cx="2765804" cy="1043242"/>
          </a:xfrm>
          <a:prstGeom prst="rect">
            <a:avLst/>
          </a:prstGeom>
        </p:spPr>
      </p:pic>
      <p:pic>
        <p:nvPicPr>
          <p:cNvPr id="25" name="Picture 24">
            <a:extLst>
              <a:ext uri="{FF2B5EF4-FFF2-40B4-BE49-F238E27FC236}">
                <a16:creationId xmlns:a16="http://schemas.microsoft.com/office/drawing/2014/main" id="{B1505D28-48CD-FC91-C6F6-8A7B3A8FDCCC}"/>
              </a:ext>
            </a:extLst>
          </p:cNvPr>
          <p:cNvPicPr>
            <a:picLocks noChangeAspect="1"/>
          </p:cNvPicPr>
          <p:nvPr/>
        </p:nvPicPr>
        <p:blipFill>
          <a:blip r:embed="rId4"/>
          <a:stretch>
            <a:fillRect/>
          </a:stretch>
        </p:blipFill>
        <p:spPr>
          <a:xfrm>
            <a:off x="306262" y="4256602"/>
            <a:ext cx="2966542" cy="857795"/>
          </a:xfrm>
          <a:prstGeom prst="rect">
            <a:avLst/>
          </a:prstGeom>
        </p:spPr>
      </p:pic>
      <p:cxnSp>
        <p:nvCxnSpPr>
          <p:cNvPr id="27" name="Straight Arrow Connector 26">
            <a:extLst>
              <a:ext uri="{FF2B5EF4-FFF2-40B4-BE49-F238E27FC236}">
                <a16:creationId xmlns:a16="http://schemas.microsoft.com/office/drawing/2014/main" id="{7173E4F1-DFCD-4817-0802-6596C242A640}"/>
              </a:ext>
            </a:extLst>
          </p:cNvPr>
          <p:cNvCxnSpPr>
            <a:stCxn id="23" idx="2"/>
            <a:endCxn id="25" idx="0"/>
          </p:cNvCxnSpPr>
          <p:nvPr/>
        </p:nvCxnSpPr>
        <p:spPr>
          <a:xfrm>
            <a:off x="1789533" y="3850003"/>
            <a:ext cx="0" cy="406599"/>
          </a:xfrm>
          <a:prstGeom prst="straightConnector1">
            <a:avLst/>
          </a:prstGeom>
          <a:ln>
            <a:solidFill>
              <a:schemeClr val="bg2"/>
            </a:solidFill>
            <a:tailEnd type="triangle"/>
          </a:ln>
        </p:spPr>
        <p:style>
          <a:lnRef idx="3">
            <a:schemeClr val="accent2"/>
          </a:lnRef>
          <a:fillRef idx="0">
            <a:schemeClr val="accent2"/>
          </a:fillRef>
          <a:effectRef idx="2">
            <a:schemeClr val="accent2"/>
          </a:effectRef>
          <a:fontRef idx="minor">
            <a:schemeClr val="tx1"/>
          </a:fontRef>
        </p:style>
      </p:cxnSp>
      <p:sp>
        <p:nvSpPr>
          <p:cNvPr id="28" name="TextBox 27">
            <a:extLst>
              <a:ext uri="{FF2B5EF4-FFF2-40B4-BE49-F238E27FC236}">
                <a16:creationId xmlns:a16="http://schemas.microsoft.com/office/drawing/2014/main" id="{CC39F95F-DCB0-A35C-B474-E50CA5767738}"/>
              </a:ext>
            </a:extLst>
          </p:cNvPr>
          <p:cNvSpPr txBox="1"/>
          <p:nvPr/>
        </p:nvSpPr>
        <p:spPr>
          <a:xfrm flipH="1">
            <a:off x="10623" y="4102713"/>
            <a:ext cx="2246631" cy="307777"/>
          </a:xfrm>
          <a:prstGeom prst="rect">
            <a:avLst/>
          </a:prstGeom>
          <a:noFill/>
        </p:spPr>
        <p:txBody>
          <a:bodyPr wrap="square" rtlCol="0">
            <a:spAutoFit/>
          </a:bodyPr>
          <a:lstStyle/>
          <a:p>
            <a:r>
              <a:rPr lang="en-IN" b="1" dirty="0">
                <a:solidFill>
                  <a:schemeClr val="bg2"/>
                </a:solidFill>
                <a:latin typeface="Recursive" panose="020B0604020202020204" charset="0"/>
                <a:cs typeface="Recursive" panose="020B0604020202020204" charset="0"/>
              </a:rPr>
              <a:t>Mass/charge</a:t>
            </a:r>
          </a:p>
        </p:txBody>
      </p:sp>
      <p:grpSp>
        <p:nvGrpSpPr>
          <p:cNvPr id="2" name="Google Shape;17941;p40">
            <a:extLst>
              <a:ext uri="{FF2B5EF4-FFF2-40B4-BE49-F238E27FC236}">
                <a16:creationId xmlns:a16="http://schemas.microsoft.com/office/drawing/2014/main" id="{9081379F-FB11-2A2C-B2F8-D44708BC0E43}"/>
              </a:ext>
            </a:extLst>
          </p:cNvPr>
          <p:cNvGrpSpPr/>
          <p:nvPr/>
        </p:nvGrpSpPr>
        <p:grpSpPr>
          <a:xfrm>
            <a:off x="950478" y="1266861"/>
            <a:ext cx="343269" cy="342505"/>
            <a:chOff x="1745217" y="1515471"/>
            <a:chExt cx="343269" cy="342505"/>
          </a:xfrm>
        </p:grpSpPr>
        <p:sp>
          <p:nvSpPr>
            <p:cNvPr id="3" name="Google Shape;17942;p40">
              <a:extLst>
                <a:ext uri="{FF2B5EF4-FFF2-40B4-BE49-F238E27FC236}">
                  <a16:creationId xmlns:a16="http://schemas.microsoft.com/office/drawing/2014/main" id="{967BDF23-27CA-5666-CD9E-2A07CC8F677A}"/>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943;p40">
              <a:extLst>
                <a:ext uri="{FF2B5EF4-FFF2-40B4-BE49-F238E27FC236}">
                  <a16:creationId xmlns:a16="http://schemas.microsoft.com/office/drawing/2014/main" id="{212A52B6-0D79-6643-338C-F4CE27575C6A}"/>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944;p40">
              <a:extLst>
                <a:ext uri="{FF2B5EF4-FFF2-40B4-BE49-F238E27FC236}">
                  <a16:creationId xmlns:a16="http://schemas.microsoft.com/office/drawing/2014/main" id="{84EBD547-2266-0A30-25B5-FD2445627468}"/>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945;p40">
              <a:extLst>
                <a:ext uri="{FF2B5EF4-FFF2-40B4-BE49-F238E27FC236}">
                  <a16:creationId xmlns:a16="http://schemas.microsoft.com/office/drawing/2014/main" id="{B23CA001-FE1A-4429-7E1B-FBBCA37202A7}"/>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barn(inVertical)">
                                      <p:cBhvr>
                                        <p:cTn id="7" dur="500"/>
                                        <p:tgtEl>
                                          <p:spTgt spid="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ipe(down)">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28">
                                            <p:txEl>
                                              <p:pRg st="0" end="0"/>
                                            </p:txEl>
                                          </p:spTgt>
                                        </p:tgtEl>
                                        <p:attrNameLst>
                                          <p:attrName>style.visibility</p:attrName>
                                        </p:attrNameLst>
                                      </p:cBhvr>
                                      <p:to>
                                        <p:strVal val="visible"/>
                                      </p:to>
                                    </p:set>
                                    <p:anim calcmode="lin" valueType="num">
                                      <p:cBhvr>
                                        <p:cTn id="22" dur="500" fill="hold"/>
                                        <p:tgtEl>
                                          <p:spTgt spid="28">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28">
                                            <p:txEl>
                                              <p:pRg st="0" end="0"/>
                                            </p:txEl>
                                          </p:spTgt>
                                        </p:tgtEl>
                                        <p:attrNameLst>
                                          <p:attrName>ppt_h</p:attrName>
                                        </p:attrNameLst>
                                      </p:cBhvr>
                                      <p:tavLst>
                                        <p:tav tm="0">
                                          <p:val>
                                            <p:fltVal val="0"/>
                                          </p:val>
                                        </p:tav>
                                        <p:tav tm="100000">
                                          <p:val>
                                            <p:strVal val="#ppt_h"/>
                                          </p:val>
                                        </p:tav>
                                      </p:tavLst>
                                    </p:anim>
                                    <p:animEffect transition="in" filter="fade">
                                      <p:cBhvr>
                                        <p:cTn id="24" dur="500"/>
                                        <p:tgtEl>
                                          <p:spTgt spid="28">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p:cTn id="29" dur="1000" fill="hold"/>
                                        <p:tgtEl>
                                          <p:spTgt spid="25"/>
                                        </p:tgtEl>
                                        <p:attrNameLst>
                                          <p:attrName>ppt_w</p:attrName>
                                        </p:attrNameLst>
                                      </p:cBhvr>
                                      <p:tavLst>
                                        <p:tav tm="0">
                                          <p:val>
                                            <p:fltVal val="0"/>
                                          </p:val>
                                        </p:tav>
                                        <p:tav tm="100000">
                                          <p:val>
                                            <p:strVal val="#ppt_w"/>
                                          </p:val>
                                        </p:tav>
                                      </p:tavLst>
                                    </p:anim>
                                    <p:anim calcmode="lin" valueType="num">
                                      <p:cBhvr>
                                        <p:cTn id="30" dur="1000" fill="hold"/>
                                        <p:tgtEl>
                                          <p:spTgt spid="25"/>
                                        </p:tgtEl>
                                        <p:attrNameLst>
                                          <p:attrName>ppt_h</p:attrName>
                                        </p:attrNameLst>
                                      </p:cBhvr>
                                      <p:tavLst>
                                        <p:tav tm="0">
                                          <p:val>
                                            <p:fltVal val="0"/>
                                          </p:val>
                                        </p:tav>
                                        <p:tav tm="100000">
                                          <p:val>
                                            <p:strVal val="#ppt_h"/>
                                          </p:val>
                                        </p:tav>
                                      </p:tavLst>
                                    </p:anim>
                                    <p:anim calcmode="lin" valueType="num">
                                      <p:cBhvr>
                                        <p:cTn id="31" dur="1000" fill="hold"/>
                                        <p:tgtEl>
                                          <p:spTgt spid="25"/>
                                        </p:tgtEl>
                                        <p:attrNameLst>
                                          <p:attrName>style.rotation</p:attrName>
                                        </p:attrNameLst>
                                      </p:cBhvr>
                                      <p:tavLst>
                                        <p:tav tm="0">
                                          <p:val>
                                            <p:fltVal val="90"/>
                                          </p:val>
                                        </p:tav>
                                        <p:tav tm="100000">
                                          <p:val>
                                            <p:fltVal val="0"/>
                                          </p:val>
                                        </p:tav>
                                      </p:tavLst>
                                    </p:anim>
                                    <p:animEffect transition="in" filter="fade">
                                      <p:cBhvr>
                                        <p:cTn id="32"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uman Organs Breakthrough by Slidesgo">
  <a:themeElements>
    <a:clrScheme name="Simple Light">
      <a:dk1>
        <a:srgbClr val="EFEFEF"/>
      </a:dk1>
      <a:lt1>
        <a:srgbClr val="191919"/>
      </a:lt1>
      <a:dk2>
        <a:srgbClr val="FF5353"/>
      </a:dk2>
      <a:lt2>
        <a:srgbClr val="9B1B1B"/>
      </a:lt2>
      <a:accent1>
        <a:srgbClr val="136E9C"/>
      </a:accent1>
      <a:accent2>
        <a:srgbClr val="0FA6F2"/>
      </a:accent2>
      <a:accent3>
        <a:srgbClr val="FFFFFF"/>
      </a:accent3>
      <a:accent4>
        <a:srgbClr val="FFFFFF"/>
      </a:accent4>
      <a:accent5>
        <a:srgbClr val="FFFFFF"/>
      </a:accent5>
      <a:accent6>
        <a:srgbClr val="FFFFFF"/>
      </a:accent6>
      <a:hlink>
        <a:srgbClr val="EFEFE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571</TotalTime>
  <Words>2374</Words>
  <Application>Microsoft Office PowerPoint</Application>
  <PresentationFormat>On-screen Show (16:9)</PresentationFormat>
  <Paragraphs>150</Paragraphs>
  <Slides>24</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Barlow</vt:lpstr>
      <vt:lpstr>Wingdings</vt:lpstr>
      <vt:lpstr>Recursive</vt:lpstr>
      <vt:lpstr>Times New Roman</vt:lpstr>
      <vt:lpstr>Arial Black</vt:lpstr>
      <vt:lpstr>Arimo</vt:lpstr>
      <vt:lpstr>Arial</vt:lpstr>
      <vt:lpstr>Cambria Math</vt:lpstr>
      <vt:lpstr>Georgia</vt:lpstr>
      <vt:lpstr>Inter</vt:lpstr>
      <vt:lpstr>Human Organs Breakthrough by Slidesgo</vt:lpstr>
      <vt:lpstr>pNovo+ De Novo Peptide Sequencing</vt:lpstr>
      <vt:lpstr>PowerPoint Presentation</vt:lpstr>
      <vt:lpstr>CONTENTS OF THIS TEMPLATE</vt:lpstr>
      <vt:lpstr>TABLE OF CONTENTS</vt:lpstr>
      <vt:lpstr>INTRODUCTION</vt:lpstr>
      <vt:lpstr>PowerPoint Presentation</vt:lpstr>
      <vt:lpstr>PowerPoint Presentation</vt:lpstr>
      <vt:lpstr>PowerPoint Presentation</vt:lpstr>
      <vt:lpstr>Principle in Tandem Mass Spectrum</vt:lpstr>
      <vt:lpstr>PowerPoint Presentation</vt:lpstr>
      <vt:lpstr>PowerPoint Presentation</vt:lpstr>
      <vt:lpstr>METHODS</vt:lpstr>
      <vt:lpstr>SELECTING PEAKS</vt:lpstr>
      <vt:lpstr>pNovo+ Algorithm</vt:lpstr>
      <vt:lpstr>Removing the Antisymmetry Restriction </vt:lpstr>
      <vt:lpstr> k Longest Paths</vt:lpstr>
      <vt:lpstr>Finding the k Longest Paths</vt:lpstr>
      <vt:lpstr>Overview</vt:lpstr>
      <vt:lpstr>PowerPoint Presentation</vt:lpstr>
      <vt:lpstr>Ranking Candidate Peptides</vt:lpstr>
      <vt:lpstr>Materials and Results</vt:lpstr>
      <vt:lpstr>Comparison between HCD + ETD and HCD or ETD Alone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ORGANS BREAKTHROUGH</dc:title>
  <dc:creator>GANESH SANGAM</dc:creator>
  <cp:lastModifiedBy>Sangam Ganesh Babu - [CB.EN.U4AIE21056]</cp:lastModifiedBy>
  <cp:revision>15</cp:revision>
  <dcterms:modified xsi:type="dcterms:W3CDTF">2023-06-19T18:17:57Z</dcterms:modified>
</cp:coreProperties>
</file>